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664" y="53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2A2-CEF3-4624-87AE-BC037C7A38F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EF12-A6D6-450B-B735-C7D152CB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17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2A2-CEF3-4624-87AE-BC037C7A38F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EF12-A6D6-450B-B735-C7D152CB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556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2A2-CEF3-4624-87AE-BC037C7A38F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EF12-A6D6-450B-B735-C7D152CB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8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2A2-CEF3-4624-87AE-BC037C7A38F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EF12-A6D6-450B-B735-C7D152CB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138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2A2-CEF3-4624-87AE-BC037C7A38F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EF12-A6D6-450B-B735-C7D152CB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05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2A2-CEF3-4624-87AE-BC037C7A38F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EF12-A6D6-450B-B735-C7D152CB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18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2A2-CEF3-4624-87AE-BC037C7A38F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EF12-A6D6-450B-B735-C7D152CB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605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2A2-CEF3-4624-87AE-BC037C7A38F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EF12-A6D6-450B-B735-C7D152CB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00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2A2-CEF3-4624-87AE-BC037C7A38F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EF12-A6D6-450B-B735-C7D152CB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914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2A2-CEF3-4624-87AE-BC037C7A38F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EF12-A6D6-450B-B735-C7D152CB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68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6C2A2-CEF3-4624-87AE-BC037C7A38F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EF12-A6D6-450B-B735-C7D152CB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606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B6C2A2-CEF3-4624-87AE-BC037C7A38F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A6EF12-A6D6-450B-B735-C7D152CB3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76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white letter s&#10;&#10;AI-generated content may be incorrect.">
            <a:extLst>
              <a:ext uri="{FF2B5EF4-FFF2-40B4-BE49-F238E27FC236}">
                <a16:creationId xmlns:a16="http://schemas.microsoft.com/office/drawing/2014/main" id="{6B0E3134-0200-E912-EE9E-F11466ADA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7"/>
          <a:stretch/>
        </p:blipFill>
        <p:spPr>
          <a:xfrm>
            <a:off x="-7188" y="1051560"/>
            <a:ext cx="6865187" cy="7794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1983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FBB4C-9108-ECE3-989E-776F36DE9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with a white letter s&#10;&#10;AI-generated content may be incorrect.">
            <a:extLst>
              <a:ext uri="{FF2B5EF4-FFF2-40B4-BE49-F238E27FC236}">
                <a16:creationId xmlns:a16="http://schemas.microsoft.com/office/drawing/2014/main" id="{6C77131F-65E4-164F-F6EC-A6FE29503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00"/>
          <a:stretch/>
        </p:blipFill>
        <p:spPr>
          <a:xfrm>
            <a:off x="-1" y="1051559"/>
            <a:ext cx="6857999" cy="781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2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1EE346-D867-1090-D947-B6C427555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a white letter s&#10;&#10;AI-generated content may be incorrect.">
            <a:extLst>
              <a:ext uri="{FF2B5EF4-FFF2-40B4-BE49-F238E27FC236}">
                <a16:creationId xmlns:a16="http://schemas.microsoft.com/office/drawing/2014/main" id="{637ED883-F0A3-9A6B-1749-E3C788E7B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83" r="37416"/>
          <a:stretch/>
        </p:blipFill>
        <p:spPr>
          <a:xfrm>
            <a:off x="0" y="1051559"/>
            <a:ext cx="6851313" cy="780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2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Office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s</dc:creator>
  <cp:lastModifiedBy>Mohit s</cp:lastModifiedBy>
  <cp:revision>1</cp:revision>
  <dcterms:created xsi:type="dcterms:W3CDTF">2025-02-14T09:34:33Z</dcterms:created>
  <dcterms:modified xsi:type="dcterms:W3CDTF">2025-02-14T09:39:06Z</dcterms:modified>
</cp:coreProperties>
</file>