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c6705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9c6705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9c67055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9c67055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9c6705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9c6705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cbd945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ccbd945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9c6705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9c6705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729450" y="3383100"/>
            <a:ext cx="37878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Team Name	: 	</a:t>
            </a:r>
            <a:r>
              <a:rPr lang="en" sz="1400">
                <a:solidFill>
                  <a:schemeClr val="dk2"/>
                </a:solidFill>
              </a:rPr>
              <a:t>The_Hashers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Participants	:	</a:t>
            </a:r>
            <a:r>
              <a:rPr lang="en" sz="1400">
                <a:solidFill>
                  <a:schemeClr val="dk2"/>
                </a:solidFill>
              </a:rPr>
              <a:t>Jayant Taneja</a:t>
            </a:r>
            <a:endParaRPr sz="1400"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Ridham Bhat</a:t>
            </a:r>
            <a:endParaRPr sz="1400"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Sayantanu Dey</a:t>
            </a:r>
            <a:endParaRPr sz="1400"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Hridyansh Pareek</a:t>
            </a:r>
            <a:endParaRPr sz="1400"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Varitant Arora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42" name="Google Shape;142;p18"/>
          <p:cNvSpPr txBox="1"/>
          <p:nvPr>
            <p:ph type="ctrTitle"/>
          </p:nvPr>
        </p:nvSpPr>
        <p:spPr>
          <a:xfrm>
            <a:off x="729450" y="1322450"/>
            <a:ext cx="59982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UIDAI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Submission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797850" y="1006375"/>
            <a:ext cx="1664400" cy="359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050" y="836725"/>
            <a:ext cx="2647949" cy="42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42117" l="39458" r="27955" t="34072"/>
          <a:stretch/>
        </p:blipFill>
        <p:spPr>
          <a:xfrm>
            <a:off x="6905937" y="3050100"/>
            <a:ext cx="1448227" cy="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Splash Screen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38" y="172450"/>
            <a:ext cx="2315466" cy="44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5327" l="0" r="3372" t="5878"/>
          <a:stretch/>
        </p:blipFill>
        <p:spPr>
          <a:xfrm>
            <a:off x="3821963" y="581525"/>
            <a:ext cx="1635651" cy="3338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7"/>
          <p:cNvGrpSpPr/>
          <p:nvPr/>
        </p:nvGrpSpPr>
        <p:grpSpPr>
          <a:xfrm>
            <a:off x="5214825" y="1113725"/>
            <a:ext cx="3767319" cy="525000"/>
            <a:chOff x="5330350" y="2313675"/>
            <a:chExt cx="3300612" cy="525000"/>
          </a:xfrm>
        </p:grpSpPr>
        <p:sp>
          <p:nvSpPr>
            <p:cNvPr id="216" name="Google Shape;216;p27"/>
            <p:cNvSpPr/>
            <p:nvPr/>
          </p:nvSpPr>
          <p:spPr>
            <a:xfrm>
              <a:off x="6175750" y="2313675"/>
              <a:ext cx="2286900" cy="525000"/>
            </a:xfrm>
            <a:prstGeom prst="roundRect">
              <a:avLst>
                <a:gd fmla="val 10171" name="adj"/>
              </a:avLst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6175762" y="2313675"/>
              <a:ext cx="2455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Splash screen greets the user on app start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8" name="Google Shape;218;p27"/>
            <p:cNvCxnSpPr/>
            <p:nvPr/>
          </p:nvCxnSpPr>
          <p:spPr>
            <a:xfrm>
              <a:off x="5330350" y="2578675"/>
              <a:ext cx="845400" cy="0"/>
            </a:xfrm>
            <a:prstGeom prst="straightConnector1">
              <a:avLst/>
            </a:prstGeom>
            <a:noFill/>
            <a:ln cap="flat" cmpd="sng" w="28575">
              <a:solidFill>
                <a:srgbClr val="1A9988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8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Login Screen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88" y="142375"/>
            <a:ext cx="2315466" cy="44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 b="5850" l="0" r="4961" t="4286"/>
          <a:stretch/>
        </p:blipFill>
        <p:spPr>
          <a:xfrm>
            <a:off x="732925" y="611600"/>
            <a:ext cx="1575525" cy="330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88" y="142375"/>
            <a:ext cx="2315466" cy="44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 rotWithShape="1">
          <a:blip r:embed="rId5">
            <a:alphaModFix/>
          </a:blip>
          <a:srcRect b="5460" l="0" r="3809" t="4869"/>
          <a:stretch/>
        </p:blipFill>
        <p:spPr>
          <a:xfrm>
            <a:off x="3930050" y="611591"/>
            <a:ext cx="1575525" cy="32625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8"/>
          <p:cNvGrpSpPr/>
          <p:nvPr/>
        </p:nvGrpSpPr>
        <p:grpSpPr>
          <a:xfrm>
            <a:off x="5214825" y="1113725"/>
            <a:ext cx="3767319" cy="525000"/>
            <a:chOff x="5330350" y="2313675"/>
            <a:chExt cx="3300612" cy="525000"/>
          </a:xfrm>
        </p:grpSpPr>
        <p:sp>
          <p:nvSpPr>
            <p:cNvPr id="230" name="Google Shape;230;p28"/>
            <p:cNvSpPr/>
            <p:nvPr/>
          </p:nvSpPr>
          <p:spPr>
            <a:xfrm>
              <a:off x="6175750" y="2313675"/>
              <a:ext cx="2286900" cy="525000"/>
            </a:xfrm>
            <a:prstGeom prst="roundRect">
              <a:avLst>
                <a:gd fmla="val 10171" name="adj"/>
              </a:avLst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6175762" y="2313675"/>
              <a:ext cx="24552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Enter Aadhar number to get OTP and login to app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2" name="Google Shape;232;p28"/>
            <p:cNvCxnSpPr/>
            <p:nvPr/>
          </p:nvCxnSpPr>
          <p:spPr>
            <a:xfrm>
              <a:off x="5330350" y="2578675"/>
              <a:ext cx="845400" cy="0"/>
            </a:xfrm>
            <a:prstGeom prst="straightConnector1">
              <a:avLst/>
            </a:prstGeom>
            <a:noFill/>
            <a:ln cap="flat" cmpd="sng" w="28575">
              <a:solidFill>
                <a:srgbClr val="1A9988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346425" y="4747100"/>
            <a:ext cx="34095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Home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38" y="350600"/>
            <a:ext cx="2315466" cy="44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5552" l="0" r="4662" t="10828"/>
          <a:stretch/>
        </p:blipFill>
        <p:spPr>
          <a:xfrm>
            <a:off x="3796038" y="819100"/>
            <a:ext cx="1683176" cy="310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691775" y="2987825"/>
            <a:ext cx="554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7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Theme Chosen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Statement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Solution Proposal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lt1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Screenshots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Theme Chosen: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1 : Address Update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4672900" y="79300"/>
            <a:ext cx="4300500" cy="5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 the last 10 years, Aadhaar has enabled 130+ cr residents of India, with digital identity. It has supported inclusiveness by enabling residents to interface with various Digital India initiatives.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 facilitate enrolment to the Aadhaar platform and for the subsequent update of Aadhaar during life events, UIDAI has established a large number of enrolment centers across the country. Also, it has established a self-service online platform to interface and undertake update of demographics data. Even with the abundance of touch points, UIDAI believes that there is a scope to improve the experience around the online address update process through the adaptation of technology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The Aadhaar team is calling for innovative ideas and solutions, backed up by demonstrable code from young minds to enhance the address update experience of a resident. Show your problem-solving skills and understanding on open-source technologies to build an online address update process covering the use cases listed in the document.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</a:t>
            </a:r>
            <a:r>
              <a:rPr lang="en"/>
              <a:t>people do today</a:t>
            </a:r>
            <a:endParaRPr sz="3000"/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Manual Address Update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most common method that people use today is to go to their nearest Aadhaar center and manually get their documents verified for address update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not only requires a lot of time, but is also restricted to office hours. Our app aims to change this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AADHAAR Address Update 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a Flutter powered cross platform app that aims to solve the problem of updating address in AADHAAR card. Here’s how it works: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opens the app and enters the AADHAAR number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OTP API verifies the AADHAAR number and sends an OTP to the user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entering valid OTP, the user is directed to the home screen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the user has the option to view previous update history or follow the steps to update address using OCR.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4747100"/>
            <a:ext cx="91440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>
            <p:ph idx="4294967295" type="title"/>
          </p:nvPr>
        </p:nvSpPr>
        <p:spPr>
          <a:xfrm>
            <a:off x="346425" y="4747100"/>
            <a:ext cx="2280600" cy="39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Information architecture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342034" y="503094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Address Update Screen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096831" y="503094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Splash Screen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769434" y="503105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Aadhar OTP Login</a:t>
            </a:r>
            <a:endParaRPr b="1" sz="1700">
              <a:solidFill>
                <a:srgbClr val="FFFFFF"/>
              </a:solidFill>
            </a:endParaRPr>
          </a:p>
        </p:txBody>
      </p:sp>
      <p:cxnSp>
        <p:nvCxnSpPr>
          <p:cNvPr id="189" name="Google Shape;189;p25"/>
          <p:cNvCxnSpPr>
            <a:stCxn id="187" idx="3"/>
            <a:endCxn id="188" idx="1"/>
          </p:cNvCxnSpPr>
          <p:nvPr/>
        </p:nvCxnSpPr>
        <p:spPr>
          <a:xfrm>
            <a:off x="3115231" y="819894"/>
            <a:ext cx="654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/>
          <p:nvPr/>
        </p:nvSpPr>
        <p:spPr>
          <a:xfrm>
            <a:off x="6342034" y="2078807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Scan documents and extract address using OCR.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096831" y="2084551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and Verify that scanned address and device location match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830705" y="2078807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Fetch device location using Geocode API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1096828" y="3361425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Allow minor edits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3830705" y="3361412"/>
            <a:ext cx="2018400" cy="6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Address</a:t>
            </a:r>
            <a:endParaRPr b="1" sz="1700">
              <a:solidFill>
                <a:srgbClr val="FFFFFF"/>
              </a:solidFill>
            </a:endParaRPr>
          </a:p>
        </p:txBody>
      </p:sp>
      <p:cxnSp>
        <p:nvCxnSpPr>
          <p:cNvPr id="195" name="Google Shape;195;p25"/>
          <p:cNvCxnSpPr>
            <a:stCxn id="188" idx="3"/>
            <a:endCxn id="186" idx="1"/>
          </p:cNvCxnSpPr>
          <p:nvPr/>
        </p:nvCxnSpPr>
        <p:spPr>
          <a:xfrm>
            <a:off x="5787834" y="819905"/>
            <a:ext cx="55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>
            <a:stCxn id="186" idx="2"/>
            <a:endCxn id="190" idx="0"/>
          </p:cNvCxnSpPr>
          <p:nvPr/>
        </p:nvCxnSpPr>
        <p:spPr>
          <a:xfrm>
            <a:off x="7351234" y="1136694"/>
            <a:ext cx="0" cy="94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>
            <a:stCxn id="190" idx="1"/>
            <a:endCxn id="192" idx="3"/>
          </p:cNvCxnSpPr>
          <p:nvPr/>
        </p:nvCxnSpPr>
        <p:spPr>
          <a:xfrm rot="10800000">
            <a:off x="5849134" y="2395607"/>
            <a:ext cx="49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>
            <a:stCxn id="192" idx="1"/>
            <a:endCxn id="191" idx="3"/>
          </p:cNvCxnSpPr>
          <p:nvPr/>
        </p:nvCxnSpPr>
        <p:spPr>
          <a:xfrm flipH="1">
            <a:off x="3115205" y="2395607"/>
            <a:ext cx="7155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>
            <a:stCxn id="191" idx="2"/>
            <a:endCxn id="193" idx="0"/>
          </p:cNvCxnSpPr>
          <p:nvPr/>
        </p:nvCxnSpPr>
        <p:spPr>
          <a:xfrm>
            <a:off x="2106031" y="2718151"/>
            <a:ext cx="0" cy="6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3" idx="3"/>
            <a:endCxn id="194" idx="1"/>
          </p:cNvCxnSpPr>
          <p:nvPr/>
        </p:nvCxnSpPr>
        <p:spPr>
          <a:xfrm>
            <a:off x="3115228" y="367822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today’s world, with the increasing number of apps and services, unfortunately the complexity of the apps have also increased. Hence, we aim to provide an app with the following features: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and clean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Animations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Clutter free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