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RrKmPG3bxzJIU1gjNjXA0sb8RVuo3rWXMM0fiSWDDgY/prefill" TargetMode="External"/><Relationship Id="rId2" Type="http://schemas.openxmlformats.org/officeDocument/2006/relationships/hyperlink" Target="http://127.0.0.1:5500/dronehouse/online_shop-main/index.html#conta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yantbhardwaj00000/drone.github.io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FC21-A2DB-2CAB-F067-393ABB5B0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Presentation</a:t>
            </a:r>
            <a:r>
              <a:rPr lang="en-US" dirty="0"/>
              <a:t> of Minor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3D484-83DC-8135-FC2A-857C7E004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pPr algn="l"/>
            <a:r>
              <a:rPr lang="en-US" dirty="0"/>
              <a:t>                                      </a:t>
            </a:r>
            <a:r>
              <a:rPr lang="en-US" sz="4000" dirty="0"/>
              <a:t>DRONEHOUSE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D6C49-AC7E-F78A-B028-19FAF9250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346" y="262078"/>
            <a:ext cx="2700762" cy="11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3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C0C8-0A10-4DDA-098A-5206E33E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are going to do 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829F-3415-BA4D-40FE-552E316E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add backend to our website and we are going to provide a large data to it. Like a person can simply shop , learn and sell </a:t>
            </a:r>
            <a:r>
              <a:rPr lang="en-US" dirty="0" err="1"/>
              <a:t>aeriel</a:t>
            </a:r>
            <a:r>
              <a:rPr lang="en-US" dirty="0"/>
              <a:t> technologies within our site.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96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41F4-CD4D-B07C-7C4F-773B3EF9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 of the Project</a:t>
            </a:r>
            <a:b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A095-416A-F24A-4B28-C6143B9A6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Scope is to develop an appealing Frontend with easy to understand of user Interface and a comfortable user experience with working user input like shopping , email login , page information for drone activities. Currently we are at initial stage of our project , we would highly like to extend the project on higher scale.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67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24DD-91A5-BA1A-C201-EDF095E5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70B8-0804-DFF3-A488-EC32A812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Quora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Aeromodelling club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pixabay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Bootstrap.com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docs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75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4849-2C5D-7D76-A628-154CACBE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F72E-533B-865B-343C-F24C47BF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share that we are going to collaborate with AEROMODELLING club, GLAU ( which is tech based club making drones and other droids), their experts will be guiding our drone learners</a:t>
            </a:r>
          </a:p>
          <a:p>
            <a:r>
              <a:rPr lang="en-US" dirty="0"/>
              <a:t>We shall be collaborating with ROBOSOC society of NIIT, HAMIRPUR</a:t>
            </a:r>
            <a:r>
              <a:rPr lang="en-IN" dirty="0"/>
              <a:t> , soon as they are specialized in  droid workings and one of the largest robot society.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0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E6B0-2637-2C3A-C064-08D584A7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 of the Project</a:t>
            </a:r>
            <a:b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F478-3D17-A0E9-DCFE-27E7671E3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Scope is to develop an appealing Frontend with easy to understand of user Interface and a comfortable user experience with working user input like shopping , email login , page information for drone activities. Currently we are at initial stage of our project , we would highly like to extend the project on higher scale.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984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3D5D-2C02-C08C-3E5A-CB42B4FD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(links)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B82EB-B92A-1350-A4AF-83BEAA344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link : </a:t>
            </a:r>
            <a:r>
              <a:rPr lang="en-US" dirty="0">
                <a:hlinkClick r:id="rId2"/>
              </a:rPr>
              <a:t>http://127.0.0.1:5500/dronehouse/online_shop-main/index.html#contact</a:t>
            </a:r>
            <a:endParaRPr lang="en-US" dirty="0"/>
          </a:p>
          <a:p>
            <a:r>
              <a:rPr lang="en-US" dirty="0"/>
              <a:t>Google form link : </a:t>
            </a:r>
            <a:r>
              <a:rPr lang="en-US" dirty="0">
                <a:hlinkClick r:id="rId3"/>
              </a:rPr>
              <a:t>https://docs.google.com/forms/d/1RrKmPG3bxzJIU1gjNjXA0sb8RVuo3rWXMM0fiSWDDgY/prefill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link : </a:t>
            </a:r>
            <a:r>
              <a:rPr lang="en-US" dirty="0">
                <a:hlinkClick r:id="rId4"/>
              </a:rPr>
              <a:t>https://github.com/Jayantbhardwaj00000/drone.github.io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201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5FB0-833B-806C-4893-87983D63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943" y="3710608"/>
            <a:ext cx="8596668" cy="1320800"/>
          </a:xfrm>
        </p:spPr>
        <p:txBody>
          <a:bodyPr/>
          <a:lstStyle/>
          <a:p>
            <a:r>
              <a:rPr lang="en-US" dirty="0"/>
              <a:t>                 THANKYOU 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03CF-2F07-7DF7-0869-F6D8CA6B5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3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00E8-2168-686D-CFF3-1E42F02C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F95F-A782-DB61-F4F5-D2DF0F555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Jayant Bhardwaj (201500315)</a:t>
            </a:r>
          </a:p>
          <a:p>
            <a:r>
              <a:rPr lang="en-US" dirty="0"/>
              <a:t>2. Ajay Singh ( 201500049)</a:t>
            </a:r>
          </a:p>
          <a:p>
            <a:r>
              <a:rPr lang="en-US" dirty="0"/>
              <a:t>3. </a:t>
            </a:r>
            <a:r>
              <a:rPr lang="en-US" dirty="0" err="1"/>
              <a:t>sakshi</a:t>
            </a:r>
            <a:r>
              <a:rPr lang="en-US" dirty="0"/>
              <a:t> </a:t>
            </a:r>
            <a:r>
              <a:rPr lang="en-US" dirty="0" err="1"/>
              <a:t>jain</a:t>
            </a:r>
            <a:r>
              <a:rPr lang="en-US" dirty="0"/>
              <a:t> (201500608 )</a:t>
            </a:r>
          </a:p>
          <a:p>
            <a:r>
              <a:rPr lang="en-US" dirty="0"/>
              <a:t>4. </a:t>
            </a:r>
            <a:r>
              <a:rPr lang="en-US" dirty="0" err="1"/>
              <a:t>Lakshya</a:t>
            </a:r>
            <a:r>
              <a:rPr lang="en-US" dirty="0"/>
              <a:t> </a:t>
            </a:r>
            <a:r>
              <a:rPr lang="en-US" dirty="0" err="1"/>
              <a:t>sharma</a:t>
            </a:r>
            <a:r>
              <a:rPr lang="en-US" dirty="0"/>
              <a:t> (201500368 )</a:t>
            </a:r>
          </a:p>
          <a:p>
            <a:endParaRPr lang="en-US" dirty="0"/>
          </a:p>
          <a:p>
            <a:r>
              <a:rPr lang="en-US" dirty="0"/>
              <a:t>SUBMITTED TO 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solidFill>
                  <a:srgbClr val="88888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Faculty name :                                                                      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 err="1">
                <a:solidFill>
                  <a:srgbClr val="88888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Ms.Ruchi</a:t>
            </a:r>
            <a:r>
              <a:rPr lang="en-IN" sz="1800" b="1" dirty="0">
                <a:solidFill>
                  <a:srgbClr val="88888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Gupta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solidFill>
                  <a:srgbClr val="88888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Senior Trainer</a:t>
            </a:r>
            <a:r>
              <a:rPr lang="en-US" dirty="0"/>
              <a:t>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99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68BE-5320-F24F-119C-BFA82867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Taxonomy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108F-4DCB-3419-35F9-CE8F8612A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dronehouse</a:t>
            </a:r>
            <a:r>
              <a:rPr lang="en-US" dirty="0"/>
              <a:t>” is named after drone technologies, that we want to create a house for drone and other </a:t>
            </a:r>
            <a:r>
              <a:rPr lang="en-US" dirty="0" err="1"/>
              <a:t>aeriel</a:t>
            </a:r>
            <a:r>
              <a:rPr lang="en-US" dirty="0"/>
              <a:t> technologies.so working upon these requirements we had this taxonomy “</a:t>
            </a:r>
            <a:r>
              <a:rPr lang="en-US" dirty="0" err="1"/>
              <a:t>Dronehouse</a:t>
            </a:r>
            <a:r>
              <a:rPr lang="en-US" dirty="0"/>
              <a:t>”.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3C644-E54B-8D4B-8A6B-FBBB38B79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91" y="3259840"/>
            <a:ext cx="4792019" cy="359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0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7F8A-3E6C-31E9-1EB5-DAE698DE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working upon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A1CB6-2B8C-F4F2-1EB5-11C733F2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Online </a:t>
            </a:r>
            <a:r>
              <a:rPr lang="en-US" dirty="0" err="1"/>
              <a:t>Aeriel</a:t>
            </a:r>
            <a:r>
              <a:rPr lang="en-US" dirty="0"/>
              <a:t> shop to guide the best drone according to need.</a:t>
            </a:r>
          </a:p>
          <a:p>
            <a:endParaRPr lang="en-US" dirty="0"/>
          </a:p>
          <a:p>
            <a:r>
              <a:rPr lang="en-US" dirty="0"/>
              <a:t>2. learning to make drones through our expert.</a:t>
            </a:r>
          </a:p>
          <a:p>
            <a:endParaRPr lang="en-US" dirty="0"/>
          </a:p>
          <a:p>
            <a:r>
              <a:rPr lang="en-US" dirty="0"/>
              <a:t>3. selling of other drone parts.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58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3F8B-94CE-17BC-9785-9D4BE93F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149A-0F70-6A29-9AC4-A4EAF186C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named “DRONEHOUSE” is online drone shopping and its parts selling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site,people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first have to create an account and then they will be able to share their ideas and discuss their point of views and objectives on various topics regarding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technologies.this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fledged front end website.</a:t>
            </a:r>
          </a:p>
          <a:p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can also contact our expert to learn these </a:t>
            </a:r>
            <a:r>
              <a:rPr lang="en-US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aeriel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technologies.</a:t>
            </a:r>
          </a:p>
          <a:p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Quad </a:t>
            </a:r>
          </a:p>
          <a:p>
            <a:pPr marL="0" indent="0">
              <a:buNone/>
            </a:pPr>
            <a:r>
              <a:rPr lang="en-IN" dirty="0"/>
              <a:t>Drone…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39795-4126-5411-5B9F-97FE00CB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23" y="3679162"/>
            <a:ext cx="6050976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5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1D02-3538-E78F-AFAA-EBA298AD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says…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CAD3A0-9B3E-D85B-D9D1-74CB4E3F3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894" y="2196306"/>
            <a:ext cx="80962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1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EE61-19B4-44FD-BD26-F8F6D339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reason to choose this Project</a:t>
            </a:r>
            <a:b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724B1-6766-19C0-1A80-BA11D2E0F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chose "DRONEHOUSE “ as our project because we wanted to students to learn about drones and wants to provide information regarding drones and their parts as we know drones are so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coastly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 we trying our best to recognize this field.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62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D06B-73FF-FD9B-134F-F55101EE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Requirements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01724-99C9-8F32-8C8C-AAF2761C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web design</a:t>
            </a:r>
          </a:p>
          <a:p>
            <a:r>
              <a:rPr lang="en-US" dirty="0"/>
              <a:t>2.content</a:t>
            </a:r>
          </a:p>
          <a:p>
            <a:r>
              <a:rPr lang="en-US" dirty="0"/>
              <a:t>3.text</a:t>
            </a:r>
          </a:p>
          <a:p>
            <a:r>
              <a:rPr lang="en-US" dirty="0"/>
              <a:t>4.images</a:t>
            </a:r>
          </a:p>
          <a:p>
            <a:r>
              <a:rPr lang="en-US" dirty="0"/>
              <a:t>5. coding </a:t>
            </a:r>
          </a:p>
          <a:p>
            <a:r>
              <a:rPr lang="en-US" dirty="0"/>
              <a:t>6. hosting through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7.html,css,bootstrap</a:t>
            </a:r>
          </a:p>
          <a:p>
            <a:r>
              <a:rPr lang="en-US" dirty="0"/>
              <a:t>8.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9.pixabay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32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0377-88BA-08BA-9D31-AEF984B1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have done so far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EBD8-88B9-F389-EED3-1750B94B3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, we have provided the   front end to our website with one google form on it at contact bar , we have used HTML5 for tagging and </a:t>
            </a:r>
            <a:r>
              <a:rPr lang="en-US" dirty="0" err="1"/>
              <a:t>css</a:t>
            </a:r>
            <a:r>
              <a:rPr lang="en-US" dirty="0"/>
              <a:t> for image implementation.</a:t>
            </a:r>
          </a:p>
          <a:p>
            <a:r>
              <a:rPr lang="en-US" dirty="0"/>
              <a:t>In this we have used a scripting language “</a:t>
            </a:r>
            <a:r>
              <a:rPr lang="en-US" dirty="0" err="1"/>
              <a:t>Javascript</a:t>
            </a:r>
            <a:r>
              <a:rPr lang="en-US" dirty="0"/>
              <a:t>” to provide the functioning to this web application.</a:t>
            </a:r>
          </a:p>
          <a:p>
            <a:r>
              <a:rPr lang="en-US" dirty="0"/>
              <a:t>We have also showed the real images of drones which are made by our experts.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5641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671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Symbol</vt:lpstr>
      <vt:lpstr>Trebuchet MS</vt:lpstr>
      <vt:lpstr>Wingdings 3</vt:lpstr>
      <vt:lpstr>Facet</vt:lpstr>
      <vt:lpstr>Presentation of Minor Project</vt:lpstr>
      <vt:lpstr>Group Members</vt:lpstr>
      <vt:lpstr>Our Taxonomy</vt:lpstr>
      <vt:lpstr>What are we working upon :</vt:lpstr>
      <vt:lpstr>About the Project </vt:lpstr>
      <vt:lpstr>Expert says…</vt:lpstr>
      <vt:lpstr>Primary reason to choose this Project </vt:lpstr>
      <vt:lpstr>Major Requirements </vt:lpstr>
      <vt:lpstr>Things we have done so far</vt:lpstr>
      <vt:lpstr>Things we are going to do …</vt:lpstr>
      <vt:lpstr>Scope of the Project </vt:lpstr>
      <vt:lpstr>references</vt:lpstr>
      <vt:lpstr>Collaboration</vt:lpstr>
      <vt:lpstr>Scope of the Project </vt:lpstr>
      <vt:lpstr>Website (links)</vt:lpstr>
      <vt:lpstr>                 THANKYOU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Minor Project</dc:title>
  <dc:creator>jayant bhardwaj</dc:creator>
  <cp:lastModifiedBy>jayant bhardwaj</cp:lastModifiedBy>
  <cp:revision>1</cp:revision>
  <dcterms:created xsi:type="dcterms:W3CDTF">2022-11-21T04:39:24Z</dcterms:created>
  <dcterms:modified xsi:type="dcterms:W3CDTF">2022-11-21T06:11:43Z</dcterms:modified>
</cp:coreProperties>
</file>