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A57CBCA-0415-4CDB-B5C3-B3AF0A198BB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C72429-ECC7-47C6-B0FF-C323B554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BCA-0415-4CDB-B5C3-B3AF0A198BB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2429-ECC7-47C6-B0FF-C323B554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1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BCA-0415-4CDB-B5C3-B3AF0A198BB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2429-ECC7-47C6-B0FF-C323B554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6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BCA-0415-4CDB-B5C3-B3AF0A198BB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2429-ECC7-47C6-B0FF-C323B554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31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BCA-0415-4CDB-B5C3-B3AF0A198BB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2429-ECC7-47C6-B0FF-C323B554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7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BCA-0415-4CDB-B5C3-B3AF0A198BB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2429-ECC7-47C6-B0FF-C323B554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4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BCA-0415-4CDB-B5C3-B3AF0A198BB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2429-ECC7-47C6-B0FF-C323B554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7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A57CBCA-0415-4CDB-B5C3-B3AF0A198BB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2429-ECC7-47C6-B0FF-C323B554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75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A57CBCA-0415-4CDB-B5C3-B3AF0A198BB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2429-ECC7-47C6-B0FF-C323B554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8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BCA-0415-4CDB-B5C3-B3AF0A198BB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2429-ECC7-47C6-B0FF-C323B554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8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BCA-0415-4CDB-B5C3-B3AF0A198BB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2429-ECC7-47C6-B0FF-C323B554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2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BCA-0415-4CDB-B5C3-B3AF0A198BB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2429-ECC7-47C6-B0FF-C323B554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BCA-0415-4CDB-B5C3-B3AF0A198BB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2429-ECC7-47C6-B0FF-C323B554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7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BCA-0415-4CDB-B5C3-B3AF0A198BB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2429-ECC7-47C6-B0FF-C323B554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BCA-0415-4CDB-B5C3-B3AF0A198BB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2429-ECC7-47C6-B0FF-C323B554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BCA-0415-4CDB-B5C3-B3AF0A198BB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2429-ECC7-47C6-B0FF-C323B554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1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BCA-0415-4CDB-B5C3-B3AF0A198BB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2429-ECC7-47C6-B0FF-C323B554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9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57CBCA-0415-4CDB-B5C3-B3AF0A198BB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C72429-ECC7-47C6-B0FF-C323B554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3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" y="0"/>
            <a:ext cx="12175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942218"/>
          </a:xfrm>
        </p:spPr>
        <p:txBody>
          <a:bodyPr/>
          <a:lstStyle/>
          <a:p>
            <a:r>
              <a:rPr lang="en-US" dirty="0" smtClean="0"/>
              <a:t>What is population mean and sample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 is everything in group that we want to learn about.</a:t>
            </a:r>
          </a:p>
          <a:p>
            <a:r>
              <a:rPr lang="en-US" dirty="0" smtClean="0"/>
              <a:t>The mean of that particular group is called population mean.</a:t>
            </a:r>
          </a:p>
          <a:p>
            <a:r>
              <a:rPr lang="en-US" dirty="0" smtClean="0"/>
              <a:t>Sample is the some part of the population.</a:t>
            </a:r>
          </a:p>
          <a:p>
            <a:r>
              <a:rPr lang="en-US" dirty="0" smtClean="0"/>
              <a:t>The mean of that some part of the population is called sample mean.</a:t>
            </a:r>
          </a:p>
        </p:txBody>
      </p:sp>
    </p:spTree>
    <p:extLst>
      <p:ext uri="{BB962C8B-B14F-4D97-AF65-F5344CB8AC3E}">
        <p14:creationId xmlns:p14="http://schemas.microsoft.com/office/powerpoint/2010/main" val="1992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is nothing but of an average</a:t>
            </a:r>
          </a:p>
          <a:p>
            <a:r>
              <a:rPr lang="en-US" dirty="0" smtClean="0"/>
              <a:t>We can find the mean by using the formula : </a:t>
            </a:r>
            <a:endParaRPr lang="en-US" dirty="0"/>
          </a:p>
          <a:p>
            <a:pPr lvl="2"/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49959"/>
              </p:ext>
            </p:extLst>
          </p:nvPr>
        </p:nvGraphicFramePr>
        <p:xfrm>
          <a:off x="2499359" y="3628329"/>
          <a:ext cx="4815841" cy="1370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841">
                  <a:extLst>
                    <a:ext uri="{9D8B030D-6E8A-4147-A177-3AD203B41FA5}">
                      <a16:colId xmlns:a16="http://schemas.microsoft.com/office/drawing/2014/main" val="2661737771"/>
                    </a:ext>
                  </a:extLst>
                </a:gridCol>
              </a:tblGrid>
              <a:tr h="1370391">
                <a:tc>
                  <a:txBody>
                    <a:bodyPr/>
                    <a:lstStyle/>
                    <a:p>
                      <a:r>
                        <a:rPr lang="en-US" dirty="0" smtClean="0"/>
                        <a:t>Sum of all data points in a given data set</a:t>
                      </a:r>
                    </a:p>
                    <a:p>
                      <a:r>
                        <a:rPr lang="en-US" dirty="0" smtClean="0"/>
                        <a:t>________________________________________</a:t>
                      </a:r>
                    </a:p>
                    <a:p>
                      <a:r>
                        <a:rPr lang="en-US" dirty="0" smtClean="0"/>
                        <a:t>Total number of data</a:t>
                      </a:r>
                      <a:r>
                        <a:rPr lang="en-US" baseline="0" dirty="0" smtClean="0"/>
                        <a:t> points in a data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6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36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: a)</a:t>
            </a:r>
            <a:r>
              <a:rPr lang="en-US" dirty="0"/>
              <a:t> data set =  7,11,16,14,11,13</a:t>
            </a:r>
            <a:r>
              <a:rPr lang="en-US" b="1" dirty="0"/>
              <a:t>,</a:t>
            </a:r>
            <a:r>
              <a:rPr lang="en-US" dirty="0"/>
              <a:t>19</a:t>
            </a:r>
            <a:r>
              <a:rPr lang="en-US" b="1" dirty="0"/>
              <a:t>,</a:t>
            </a:r>
            <a:r>
              <a:rPr lang="en-US" dirty="0"/>
              <a:t>13,13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	</a:t>
            </a:r>
            <a:r>
              <a:rPr lang="en-US" dirty="0" smtClean="0"/>
              <a:t>mean = 7+11+16+14+11+13+19+13+13/9 = 13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i="1" dirty="0" smtClean="0"/>
              <a:t>		</a:t>
            </a:r>
            <a:r>
              <a:rPr lang="en-US" dirty="0" smtClean="0"/>
              <a:t>b) </a:t>
            </a:r>
            <a:r>
              <a:rPr lang="en-US" dirty="0"/>
              <a:t>data set = </a:t>
            </a:r>
            <a:r>
              <a:rPr lang="en-US" dirty="0" smtClean="0"/>
              <a:t>16</a:t>
            </a:r>
            <a:r>
              <a:rPr lang="en-US" b="1" dirty="0" smtClean="0"/>
              <a:t>,</a:t>
            </a:r>
            <a:r>
              <a:rPr lang="en-US" dirty="0" smtClean="0"/>
              <a:t>15</a:t>
            </a:r>
            <a:r>
              <a:rPr lang="en-US" b="1" dirty="0" smtClean="0"/>
              <a:t>,</a:t>
            </a:r>
            <a:r>
              <a:rPr lang="en-US" dirty="0" smtClean="0"/>
              <a:t>16,17,19,12,14,9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mean = 16</a:t>
            </a:r>
            <a:r>
              <a:rPr lang="en-US" b="1" dirty="0" smtClean="0"/>
              <a:t>+</a:t>
            </a:r>
            <a:r>
              <a:rPr lang="en-US" dirty="0" smtClean="0"/>
              <a:t>15</a:t>
            </a:r>
            <a:r>
              <a:rPr lang="en-US" b="1" dirty="0" smtClean="0"/>
              <a:t>+</a:t>
            </a:r>
            <a:r>
              <a:rPr lang="en-US" dirty="0" smtClean="0"/>
              <a:t>16+17+19+12+14+9/8 = 14.75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c) data set = </a:t>
            </a:r>
            <a:r>
              <a:rPr lang="en-US" dirty="0"/>
              <a:t>27,66,24</a:t>
            </a:r>
            <a:r>
              <a:rPr lang="en-US" b="1" dirty="0"/>
              <a:t>,</a:t>
            </a:r>
            <a:r>
              <a:rPr lang="en-US" dirty="0"/>
              <a:t>81,60,41,74,81,97</a:t>
            </a:r>
          </a:p>
          <a:p>
            <a:pPr marL="0" indent="0">
              <a:buNone/>
            </a:pPr>
            <a:r>
              <a:rPr lang="en-US" dirty="0" smtClean="0"/>
              <a:t>				mean = 27+66+24</a:t>
            </a:r>
            <a:r>
              <a:rPr lang="en-US" b="1" dirty="0" smtClean="0"/>
              <a:t>+</a:t>
            </a:r>
            <a:r>
              <a:rPr lang="en-US" dirty="0" smtClean="0"/>
              <a:t>81+60+41+74+81+97/9 = 60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43532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Median is a mid point value of among all the data points in a given data set.</a:t>
            </a:r>
          </a:p>
          <a:p>
            <a:r>
              <a:rPr lang="en-US" dirty="0" smtClean="0"/>
              <a:t>There is two cases in median: 1. odd case 2. even case</a:t>
            </a:r>
          </a:p>
          <a:p>
            <a:r>
              <a:rPr lang="en-US" dirty="0" smtClean="0"/>
              <a:t>In odd case we can identify the mid value by directly selecting the mid point in a data set.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75673"/>
              </p:ext>
            </p:extLst>
          </p:nvPr>
        </p:nvGraphicFramePr>
        <p:xfrm>
          <a:off x="2032000" y="4476206"/>
          <a:ext cx="501323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234">
                  <a:extLst>
                    <a:ext uri="{9D8B030D-6E8A-4147-A177-3AD203B41FA5}">
                      <a16:colId xmlns:a16="http://schemas.microsoft.com/office/drawing/2014/main" val="2730689939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dirty="0" smtClean="0"/>
                        <a:t>Odd case:</a:t>
                      </a:r>
                    </a:p>
                    <a:p>
                      <a:r>
                        <a:rPr lang="en-US" dirty="0" smtClean="0"/>
                        <a:t>Median = (n+1/2)</a:t>
                      </a:r>
                      <a:r>
                        <a:rPr lang="en-US" dirty="0" err="1" smtClean="0"/>
                        <a:t>th</a:t>
                      </a:r>
                      <a:r>
                        <a:rPr lang="en-US" baseline="0" dirty="0" smtClean="0"/>
                        <a:t> observation</a:t>
                      </a:r>
                    </a:p>
                    <a:p>
                      <a:r>
                        <a:rPr lang="en-US" dirty="0" smtClean="0"/>
                        <a:t>Even case:</a:t>
                      </a:r>
                    </a:p>
                    <a:p>
                      <a:r>
                        <a:rPr lang="en-US" dirty="0" smtClean="0"/>
                        <a:t>Median = (n/2)</a:t>
                      </a:r>
                      <a:r>
                        <a:rPr lang="en-US" dirty="0" err="1" smtClean="0"/>
                        <a:t>th</a:t>
                      </a:r>
                      <a:r>
                        <a:rPr lang="en-US" dirty="0" smtClean="0"/>
                        <a:t>+(n/2+1)</a:t>
                      </a:r>
                      <a:r>
                        <a:rPr lang="en-US" dirty="0" err="1" smtClean="0"/>
                        <a:t>th</a:t>
                      </a:r>
                      <a:r>
                        <a:rPr lang="en-US" dirty="0" smtClean="0"/>
                        <a:t> observation/2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27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23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290" y="2629626"/>
            <a:ext cx="8825659" cy="3832136"/>
          </a:xfrm>
        </p:spPr>
        <p:txBody>
          <a:bodyPr/>
          <a:lstStyle/>
          <a:p>
            <a:r>
              <a:rPr lang="en-US" dirty="0" smtClean="0"/>
              <a:t>Example : a)data set =  7,11,16,14,11,13</a:t>
            </a:r>
            <a:r>
              <a:rPr lang="en-US" b="1" dirty="0" smtClean="0"/>
              <a:t>,</a:t>
            </a:r>
            <a:r>
              <a:rPr lang="en-US" dirty="0" smtClean="0"/>
              <a:t>19</a:t>
            </a:r>
            <a:r>
              <a:rPr lang="en-US" b="1" dirty="0" smtClean="0"/>
              <a:t>,</a:t>
            </a:r>
            <a:r>
              <a:rPr lang="en-US" dirty="0" smtClean="0"/>
              <a:t>13,13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after arranging in a ascending order : 7,11,11,13,</a:t>
            </a:r>
            <a:r>
              <a:rPr lang="en-US" b="1" dirty="0" smtClean="0"/>
              <a:t>13</a:t>
            </a:r>
            <a:r>
              <a:rPr lang="en-US" dirty="0" smtClean="0"/>
              <a:t>,13,14,16,19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median = 13(mid value)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b)</a:t>
            </a:r>
            <a:r>
              <a:rPr lang="en-US" dirty="0"/>
              <a:t> data set = </a:t>
            </a:r>
            <a:r>
              <a:rPr lang="en-US" dirty="0" smtClean="0"/>
              <a:t>16</a:t>
            </a:r>
            <a:r>
              <a:rPr lang="en-US" b="1" dirty="0" smtClean="0"/>
              <a:t>,</a:t>
            </a:r>
            <a:r>
              <a:rPr lang="en-US" dirty="0" smtClean="0"/>
              <a:t>15</a:t>
            </a:r>
            <a:r>
              <a:rPr lang="en-US" b="1" dirty="0" smtClean="0"/>
              <a:t>,</a:t>
            </a:r>
            <a:r>
              <a:rPr lang="en-US" dirty="0" smtClean="0"/>
              <a:t>16,17,19,12,14,9</a:t>
            </a:r>
          </a:p>
          <a:p>
            <a:pPr marL="0" indent="0">
              <a:buNone/>
            </a:pPr>
            <a:r>
              <a:rPr lang="en-US" dirty="0" smtClean="0"/>
              <a:t>			after </a:t>
            </a:r>
            <a:r>
              <a:rPr lang="en-US" dirty="0"/>
              <a:t>arranging in a ascending </a:t>
            </a:r>
            <a:r>
              <a:rPr lang="en-US" dirty="0" smtClean="0"/>
              <a:t>order : 9,12,14,15,16,16,17,19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median = 15.5</a:t>
            </a:r>
          </a:p>
          <a:p>
            <a:pPr marL="0" indent="0">
              <a:buNone/>
            </a:pPr>
            <a:r>
              <a:rPr lang="en-US" dirty="0" smtClean="0"/>
              <a:t>			c)</a:t>
            </a:r>
            <a:r>
              <a:rPr lang="en-US" dirty="0"/>
              <a:t> data set = </a:t>
            </a:r>
            <a:r>
              <a:rPr lang="en-US" dirty="0" smtClean="0"/>
              <a:t>27,66,24</a:t>
            </a:r>
            <a:r>
              <a:rPr lang="en-US" b="1" dirty="0" smtClean="0"/>
              <a:t>,</a:t>
            </a:r>
            <a:r>
              <a:rPr lang="en-US" dirty="0" smtClean="0"/>
              <a:t>81,50,40,74,81,97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 after arranging in a ascending order </a:t>
            </a:r>
            <a:r>
              <a:rPr lang="en-US" dirty="0" smtClean="0"/>
              <a:t>: 24,27,40,50</a:t>
            </a:r>
            <a:r>
              <a:rPr lang="en-US" b="1" dirty="0" smtClean="0"/>
              <a:t>,66</a:t>
            </a:r>
            <a:r>
              <a:rPr lang="en-US" dirty="0" smtClean="0"/>
              <a:t>,74,81,81,97				median = 66(mid value)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9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 is a most common value in a given data set among all the data points</a:t>
            </a:r>
          </a:p>
          <a:p>
            <a:r>
              <a:rPr lang="en-US" dirty="0" smtClean="0"/>
              <a:t>Example : a) data set = 7,11,16,14,11,</a:t>
            </a:r>
            <a:r>
              <a:rPr lang="en-US" b="1" dirty="0" smtClean="0"/>
              <a:t>13,</a:t>
            </a:r>
            <a:r>
              <a:rPr lang="en-US" dirty="0" smtClean="0"/>
              <a:t>19</a:t>
            </a:r>
            <a:r>
              <a:rPr lang="en-US" b="1" dirty="0" smtClean="0"/>
              <a:t>,13,13</a:t>
            </a:r>
          </a:p>
          <a:p>
            <a:pPr marL="0" indent="0">
              <a:buNone/>
            </a:pPr>
            <a:r>
              <a:rPr lang="en-US" dirty="0" smtClean="0"/>
              <a:t>				mode = 13(occurred 3 times)</a:t>
            </a:r>
          </a:p>
          <a:p>
            <a:pPr marL="0" indent="0">
              <a:buNone/>
            </a:pPr>
            <a:r>
              <a:rPr lang="en-US" dirty="0" smtClean="0"/>
              <a:t>			b) data set = </a:t>
            </a:r>
            <a:r>
              <a:rPr lang="en-US" b="1" dirty="0" smtClean="0"/>
              <a:t>16,</a:t>
            </a:r>
            <a:r>
              <a:rPr lang="en-US" dirty="0" smtClean="0"/>
              <a:t>15</a:t>
            </a:r>
            <a:r>
              <a:rPr lang="en-US" b="1" dirty="0" smtClean="0"/>
              <a:t>,16</a:t>
            </a:r>
            <a:r>
              <a:rPr lang="en-US" dirty="0" smtClean="0"/>
              <a:t>,17,19,12,14,9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mode = 16(occurred  2 times)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c) data set = 27,66,24</a:t>
            </a:r>
            <a:r>
              <a:rPr lang="en-US" b="1" dirty="0" smtClean="0"/>
              <a:t>,81</a:t>
            </a:r>
            <a:r>
              <a:rPr lang="en-US" dirty="0" smtClean="0"/>
              <a:t>,50,40,74,</a:t>
            </a:r>
            <a:r>
              <a:rPr lang="en-US" b="1" dirty="0" smtClean="0"/>
              <a:t>81</a:t>
            </a:r>
            <a:r>
              <a:rPr lang="en-US" dirty="0" smtClean="0"/>
              <a:t>,97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mode = 81(occurred 2 times)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deviation is the number that tells us how far the data points are spread out to its mean value</a:t>
            </a:r>
          </a:p>
          <a:p>
            <a:r>
              <a:rPr lang="en-US" dirty="0" smtClean="0"/>
              <a:t>There are two cases in standard deviation: 1.Low 2.high</a:t>
            </a:r>
          </a:p>
          <a:p>
            <a:r>
              <a:rPr lang="en-US" dirty="0" smtClean="0"/>
              <a:t>When it is in low case it indicates that most data points are close to the mean value</a:t>
            </a:r>
          </a:p>
          <a:p>
            <a:r>
              <a:rPr lang="en-US" dirty="0"/>
              <a:t>When it is in </a:t>
            </a:r>
            <a:r>
              <a:rPr lang="en-US" dirty="0" smtClean="0"/>
              <a:t>high </a:t>
            </a:r>
            <a:r>
              <a:rPr lang="en-US" dirty="0"/>
              <a:t>case it indicates that most data points are </a:t>
            </a:r>
            <a:r>
              <a:rPr lang="en-US" dirty="0" smtClean="0"/>
              <a:t>far to </a:t>
            </a:r>
            <a:r>
              <a:rPr lang="en-US" dirty="0"/>
              <a:t>the mean </a:t>
            </a:r>
            <a:r>
              <a:rPr lang="en-US" dirty="0" smtClean="0"/>
              <a:t>value.</a:t>
            </a:r>
          </a:p>
          <a:p>
            <a:r>
              <a:rPr lang="en-US" dirty="0" smtClean="0"/>
              <a:t>Variance </a:t>
            </a:r>
            <a:r>
              <a:rPr lang="en-US" dirty="0"/>
              <a:t>is </a:t>
            </a:r>
            <a:r>
              <a:rPr lang="en-US" dirty="0" smtClean="0"/>
              <a:t>another </a:t>
            </a:r>
            <a:r>
              <a:rPr lang="en-US" dirty="0"/>
              <a:t>number that tells us how far the data points are spread out to its mean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Standard deviation = </a:t>
            </a:r>
            <a:r>
              <a:rPr lang="en-US" smtClean="0"/>
              <a:t>square root(variance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0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93391"/>
          </a:xfrm>
        </p:spPr>
        <p:txBody>
          <a:bodyPr/>
          <a:lstStyle/>
          <a:p>
            <a:r>
              <a:rPr lang="en-US" dirty="0" smtClean="0"/>
              <a:t>Example :  </a:t>
            </a:r>
            <a:r>
              <a:rPr lang="en-US" dirty="0"/>
              <a:t>a)data set =  7,11,16,14,11,13</a:t>
            </a:r>
            <a:r>
              <a:rPr lang="en-US" b="1" dirty="0"/>
              <a:t>,</a:t>
            </a:r>
            <a:r>
              <a:rPr lang="en-US" dirty="0"/>
              <a:t>19</a:t>
            </a:r>
            <a:r>
              <a:rPr lang="en-US" b="1" dirty="0"/>
              <a:t>,</a:t>
            </a:r>
            <a:r>
              <a:rPr lang="en-US" dirty="0"/>
              <a:t>13,13</a:t>
            </a:r>
          </a:p>
          <a:p>
            <a:pPr marL="0" indent="0">
              <a:buNone/>
            </a:pPr>
            <a:r>
              <a:rPr lang="en-US" dirty="0" smtClean="0"/>
              <a:t>				mean =13</a:t>
            </a:r>
          </a:p>
          <a:p>
            <a:pPr marL="0" indent="0">
              <a:buNone/>
            </a:pPr>
            <a:r>
              <a:rPr lang="en-US" dirty="0" smtClean="0"/>
              <a:t>	after taking differences from data points from the mean = -6,-2,3,1,-2,0,6,0,0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after taking the squares of a differences = 36,4,9,1,4,0,36,0,0</a:t>
            </a:r>
          </a:p>
          <a:p>
            <a:pPr marL="0" indent="0">
              <a:buNone/>
            </a:pPr>
            <a:r>
              <a:rPr lang="en-US" dirty="0" smtClean="0"/>
              <a:t>	after taking the average of above squares = 10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we know that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square root(variance) = standard deviation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=square(10) = </a:t>
            </a:r>
            <a:r>
              <a:rPr lang="en-US" dirty="0" smtClean="0"/>
              <a:t>2.23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69362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b)</a:t>
            </a:r>
            <a:r>
              <a:rPr lang="en-US" dirty="0"/>
              <a:t> data set = </a:t>
            </a:r>
            <a:r>
              <a:rPr lang="en-US" dirty="0" smtClean="0"/>
              <a:t>16</a:t>
            </a:r>
            <a:r>
              <a:rPr lang="en-US" b="1" dirty="0" smtClean="0"/>
              <a:t>,</a:t>
            </a:r>
            <a:r>
              <a:rPr lang="en-US" dirty="0" smtClean="0"/>
              <a:t>15</a:t>
            </a:r>
            <a:r>
              <a:rPr lang="en-US" b="1" dirty="0" smtClean="0"/>
              <a:t>,</a:t>
            </a:r>
            <a:r>
              <a:rPr lang="en-US" dirty="0" smtClean="0"/>
              <a:t>16,17,19,12,14,9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standard deviation = </a:t>
            </a:r>
            <a:r>
              <a:rPr lang="en-US" dirty="0" smtClean="0"/>
              <a:t>2.90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c) data set = 27,66,24</a:t>
            </a:r>
            <a:r>
              <a:rPr lang="en-US" b="1" dirty="0" smtClean="0"/>
              <a:t>,</a:t>
            </a:r>
            <a:r>
              <a:rPr lang="en-US" dirty="0" smtClean="0"/>
              <a:t>81,60,41,74,81,97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standard deviation = </a:t>
            </a:r>
            <a:r>
              <a:rPr lang="en-US" dirty="0" smtClean="0"/>
              <a:t>24.42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57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296</TotalTime>
  <Words>320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PowerPoint Presentation</vt:lpstr>
      <vt:lpstr>What is MEAN</vt:lpstr>
      <vt:lpstr>Finding the Mean</vt:lpstr>
      <vt:lpstr>What is Median</vt:lpstr>
      <vt:lpstr>Finding the Median</vt:lpstr>
      <vt:lpstr>What is mode</vt:lpstr>
      <vt:lpstr>What is standard deviation</vt:lpstr>
      <vt:lpstr>Finding the standard deviation</vt:lpstr>
      <vt:lpstr>PowerPoint Presentation</vt:lpstr>
      <vt:lpstr>What is population mean and sample mean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</dc:creator>
  <cp:lastModifiedBy>Mr</cp:lastModifiedBy>
  <cp:revision>27</cp:revision>
  <dcterms:created xsi:type="dcterms:W3CDTF">2022-03-03T11:24:39Z</dcterms:created>
  <dcterms:modified xsi:type="dcterms:W3CDTF">2022-03-06T09:51:14Z</dcterms:modified>
</cp:coreProperties>
</file>