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FF26-E56A-0382-9E90-7B42CCA87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94F1C-0D0D-5C4E-2E07-D37C63A76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AF757-E3D6-4BD2-56BC-E3B43570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333B-90FE-4882-B7B3-5BBD06C6C644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94EE9-0AB0-3841-FD8E-ED097DE9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0F0B-35A0-7466-B620-332A0DCE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009B-5E88-489D-BAC0-942FE5AD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27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04DE-2E19-BA8D-DD2C-7B81F8B9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C122-D998-B8FD-36BF-4D8DC78AB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12D1B-27FE-0D2B-E5E3-049FABF3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333B-90FE-4882-B7B3-5BBD06C6C644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AB069-9D9B-A417-497A-EA510E25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7A22-A37F-5277-817B-355ECF73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009B-5E88-489D-BAC0-942FE5AD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41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6FB70-E96F-B11E-C3FD-EFD09E9F6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8FE87-8C71-CEDD-06CC-BFCB65AB7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546A-B66C-D253-96DE-4D112331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333B-90FE-4882-B7B3-5BBD06C6C644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5D4F9-BE0C-2DF8-68EE-7161D4D6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A7E0-C0AE-3E2A-14D5-8EA69A4C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009B-5E88-489D-BAC0-942FE5AD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0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F4C6-4C26-C704-BC7E-2764AD92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1A77-91C3-E2FA-C2F1-9FD287604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FC6A-7919-377B-3787-16CB8188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333B-90FE-4882-B7B3-5BBD06C6C644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075D-BECD-8011-243A-A4269385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7418-F49A-2012-572D-8E9108A0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009B-5E88-489D-BAC0-942FE5AD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80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85E9-D1E9-7D52-E3A3-51594A41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3D000-81DF-273D-29A4-57990975D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6848C-4A67-3F15-661C-EEF688E8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333B-90FE-4882-B7B3-5BBD06C6C644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29AC-48AB-4BC9-186A-13992154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DCC45-FE3D-E98A-CBB8-D397C13F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009B-5E88-489D-BAC0-942FE5AD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0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FDDB-C6C8-5020-A085-4B96E984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9625-0012-2478-DF02-EF9FC995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D4C19-ACD6-0552-C880-E50C7C9C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E7EC2-1EDA-BD21-0A5B-1B160CFF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333B-90FE-4882-B7B3-5BBD06C6C644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43D8-FBFB-FAD6-E3BA-75065DCB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CB9F-5D9E-C1FF-245E-E20F9EAC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009B-5E88-489D-BAC0-942FE5AD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54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6AF2-8876-BD18-38FA-282D5094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C8528-EF86-88D3-7C00-9109173B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F7E27-98AC-AFC9-5477-CCA75508B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1F732-A378-786F-9722-EEFE57251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A539B-C2EF-327C-3688-9884472BF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E8D6A-0A37-3A24-2AAC-38F8D99A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333B-90FE-4882-B7B3-5BBD06C6C644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9CD5B-257B-9AF9-CBF0-EFF62EF9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46D36-B8F0-25B0-DE2A-8D253B6E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009B-5E88-489D-BAC0-942FE5AD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3C35-C6D8-90DC-FEE5-F07673BD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39CD2-1F89-29DD-E23E-B59437CD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333B-90FE-4882-B7B3-5BBD06C6C644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6E834-ADB4-870C-F3DA-D25B40DC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B98BC-B301-B986-CE4E-3D54FEE1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009B-5E88-489D-BAC0-942FE5AD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06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4281E-7461-C2D0-F579-AC5F588D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333B-90FE-4882-B7B3-5BBD06C6C644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301E8-A0E1-A504-601D-898ADB6D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A99FE-A698-7F58-60C2-5110FA70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009B-5E88-489D-BAC0-942FE5AD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25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520D-C25C-A002-8193-C88B381B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D5A0-729C-48AC-A457-33085289D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0F463-F65F-D8A5-6493-EC0EDD9D7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AEE1A-AC26-CF51-7EFE-0E2D9CA1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333B-90FE-4882-B7B3-5BBD06C6C644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01DFF-4815-34FA-DDDA-BBD05D81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00C87-FC3B-B0CB-6ABD-2E8F150E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009B-5E88-489D-BAC0-942FE5AD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9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3CE3-576F-6EBA-9D6D-317C28F1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3E384-90CE-4045-77FF-B20A84329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3FB95-EDD9-A3DF-6E95-F2E25295C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F285-C553-BFDE-8D75-549C25C7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333B-90FE-4882-B7B3-5BBD06C6C644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CFFD1-6822-511A-958F-A428D44C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42E5D-84E3-5BC7-4C63-18003F57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009B-5E88-489D-BAC0-942FE5AD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8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04736-5676-AE96-72C0-63C39568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5F499-3383-1362-C0B8-4FF37D2B2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06C2-CB19-9584-1539-4D2CB17DD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7333B-90FE-4882-B7B3-5BBD06C6C644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21BA-5839-7401-F81D-EB4D22219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1F1B-3B38-266F-284F-D2555B880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009B-5E88-489D-BAC0-942FE5AD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73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69F13-CE3E-7CDB-8EC1-866918C63C07}"/>
              </a:ext>
            </a:extLst>
          </p:cNvPr>
          <p:cNvSpPr/>
          <p:nvPr/>
        </p:nvSpPr>
        <p:spPr>
          <a:xfrm>
            <a:off x="236911" y="716972"/>
            <a:ext cx="4860866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 (</a:t>
            </a:r>
            <a:r>
              <a:rPr lang="en-IN" dirty="0" err="1"/>
              <a:t>Networth</a:t>
            </a:r>
            <a:r>
              <a:rPr lang="en-IN" dirty="0"/>
              <a:t> , Income, saving, expense %)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E120-22B4-5A60-566E-0C58DBEA3E61}"/>
              </a:ext>
            </a:extLst>
          </p:cNvPr>
          <p:cNvSpPr/>
          <p:nvPr/>
        </p:nvSpPr>
        <p:spPr>
          <a:xfrm>
            <a:off x="5349932" y="43642"/>
            <a:ext cx="6316287" cy="494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Time line (Years and month filters)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C7D9D-0178-5329-AE96-522EA4044FED}"/>
              </a:ext>
            </a:extLst>
          </p:cNvPr>
          <p:cNvSpPr/>
          <p:nvPr/>
        </p:nvSpPr>
        <p:spPr>
          <a:xfrm>
            <a:off x="236912" y="2157153"/>
            <a:ext cx="4860865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</a:t>
            </a:r>
            <a:r>
              <a:rPr lang="en-IN" dirty="0" err="1"/>
              <a:t>time:KPI</a:t>
            </a:r>
            <a:r>
              <a:rPr lang="en-IN" dirty="0"/>
              <a:t> (</a:t>
            </a:r>
            <a:r>
              <a:rPr lang="en-IN" dirty="0" err="1"/>
              <a:t>Networth</a:t>
            </a:r>
            <a:r>
              <a:rPr lang="en-IN" dirty="0"/>
              <a:t> , Income, saving, expense %)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4BCC7-020D-1B64-2A39-E0310203CFDF}"/>
              </a:ext>
            </a:extLst>
          </p:cNvPr>
          <p:cNvSpPr/>
          <p:nvPr/>
        </p:nvSpPr>
        <p:spPr>
          <a:xfrm>
            <a:off x="236913" y="50916"/>
            <a:ext cx="4860867" cy="494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40F956-27E2-BA3C-92A8-2BF4A20EFAD1}"/>
              </a:ext>
            </a:extLst>
          </p:cNvPr>
          <p:cNvSpPr/>
          <p:nvPr/>
        </p:nvSpPr>
        <p:spPr>
          <a:xfrm>
            <a:off x="236911" y="3631622"/>
            <a:ext cx="2377437" cy="2837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Expenses breakdown %</a:t>
            </a:r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C9C2C-5C94-66C6-2D2D-A3B37B602757}"/>
              </a:ext>
            </a:extLst>
          </p:cNvPr>
          <p:cNvSpPr/>
          <p:nvPr/>
        </p:nvSpPr>
        <p:spPr>
          <a:xfrm>
            <a:off x="2720340" y="3631622"/>
            <a:ext cx="2377437" cy="2837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Saving breakdown</a:t>
            </a:r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A43A-6F7E-99B7-CE33-C01C8E1D4D5C}"/>
              </a:ext>
            </a:extLst>
          </p:cNvPr>
          <p:cNvSpPr/>
          <p:nvPr/>
        </p:nvSpPr>
        <p:spPr>
          <a:xfrm>
            <a:off x="5349932" y="716972"/>
            <a:ext cx="6316287" cy="271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Expense % Saving % with change in income MOM%(month on month)</a:t>
            </a:r>
          </a:p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36A6ED-32CB-A861-CE65-80B6CC209C05}"/>
              </a:ext>
            </a:extLst>
          </p:cNvPr>
          <p:cNvSpPr/>
          <p:nvPr/>
        </p:nvSpPr>
        <p:spPr>
          <a:xfrm>
            <a:off x="5349931" y="3631621"/>
            <a:ext cx="6316287" cy="2837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Detailed Statement </a:t>
            </a:r>
          </a:p>
        </p:txBody>
      </p:sp>
    </p:spTree>
    <p:extLst>
      <p:ext uri="{BB962C8B-B14F-4D97-AF65-F5344CB8AC3E}">
        <p14:creationId xmlns:p14="http://schemas.microsoft.com/office/powerpoint/2010/main" val="291570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512A-5B7C-6292-CDF9-5B25C9E3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602A-FC55-2D66-054F-BA32758F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KPI(Key performance indicator) : income, expense out of income </a:t>
            </a:r>
          </a:p>
          <a:p>
            <a:pPr marL="0" indent="0">
              <a:buNone/>
            </a:pPr>
            <a:r>
              <a:rPr lang="en-IN" dirty="0"/>
              <a:t> timeline, </a:t>
            </a:r>
            <a:r>
              <a:rPr lang="en-IN" dirty="0" err="1"/>
              <a:t>networth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2.Saving breakdown : Here I might get hike in salary but what about saving and spending.</a:t>
            </a:r>
          </a:p>
          <a:p>
            <a:pPr marL="0" indent="0">
              <a:buNone/>
            </a:pPr>
            <a:r>
              <a:rPr lang="en-IN" dirty="0"/>
              <a:t>3.Whenever I get bonus I tend to increase the spending . As bonus increases then saving increases</a:t>
            </a:r>
          </a:p>
        </p:txBody>
      </p:sp>
    </p:spTree>
    <p:extLst>
      <p:ext uri="{BB962C8B-B14F-4D97-AF65-F5344CB8AC3E}">
        <p14:creationId xmlns:p14="http://schemas.microsoft.com/office/powerpoint/2010/main" val="139431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D33-E47E-F245-9AC5-3726FA28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ABEF-2A2E-9C95-C618-34FEB38E7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created a new measure of values = sum(fin[values])</a:t>
            </a:r>
          </a:p>
          <a:p>
            <a:pPr marL="0" indent="0">
              <a:buNone/>
            </a:pPr>
            <a:r>
              <a:rPr lang="en-IN" dirty="0"/>
              <a:t>2.Created a new measure of total income = calculate(</a:t>
            </a:r>
            <a:r>
              <a:rPr lang="en-IN" dirty="0" err="1"/>
              <a:t>findata</a:t>
            </a:r>
            <a:r>
              <a:rPr lang="en-IN" dirty="0"/>
              <a:t>[value],type)</a:t>
            </a:r>
          </a:p>
          <a:p>
            <a:pPr marL="0" indent="0">
              <a:buNone/>
            </a:pPr>
            <a:r>
              <a:rPr lang="en-IN" dirty="0"/>
              <a:t>3. Pie chart is good when we present in the ppt which takes whole  page.</a:t>
            </a:r>
          </a:p>
          <a:p>
            <a:pPr marL="0" indent="0">
              <a:buNone/>
            </a:pPr>
            <a:r>
              <a:rPr lang="en-IN" dirty="0"/>
              <a:t>4. Created new measure income change month on month</a:t>
            </a:r>
          </a:p>
          <a:p>
            <a:pPr marL="0" indent="0">
              <a:buNone/>
            </a:pPr>
            <a:r>
              <a:rPr lang="en-IN" dirty="0"/>
              <a:t>Income LM = calculate(total </a:t>
            </a:r>
            <a:r>
              <a:rPr lang="en-IN" dirty="0" err="1"/>
              <a:t>income,dateadd</a:t>
            </a:r>
            <a:r>
              <a:rPr lang="en-IN" dirty="0"/>
              <a:t>(fin date,-1,month)</a:t>
            </a:r>
          </a:p>
          <a:p>
            <a:pPr marL="0" indent="0">
              <a:buNone/>
            </a:pPr>
            <a:r>
              <a:rPr lang="en-IN" dirty="0"/>
              <a:t>-1 because compare to last month, month because </a:t>
            </a:r>
            <a:r>
              <a:rPr lang="en-IN"/>
              <a:t>last month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14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Jayanth pujar</dc:creator>
  <cp:lastModifiedBy>Jayanth pujar</cp:lastModifiedBy>
  <cp:revision>2</cp:revision>
  <dcterms:created xsi:type="dcterms:W3CDTF">2023-10-19T03:51:11Z</dcterms:created>
  <dcterms:modified xsi:type="dcterms:W3CDTF">2023-10-19T05:46:26Z</dcterms:modified>
</cp:coreProperties>
</file>