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66"/>
  </p:normalViewPr>
  <p:slideViewPr>
    <p:cSldViewPr snapToGrid="0">
      <p:cViewPr varScale="1">
        <p:scale>
          <a:sx n="53" d="100"/>
          <a:sy n="5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1704-5A5E-D9FA-70D0-26750E581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38872-6727-8507-0C3A-E2B5EC50D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A623F-2C0D-7467-6F90-65BB50DC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B9CA-C0E9-8789-ADF5-BA7FE3EB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8696-F79D-57D2-2C1E-72A3E10F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8CF-17BB-FF98-7F86-6E1F38B5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0242A-6BA9-EFC0-EF7A-E0003A78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F689-7CDD-B71D-AD7E-3670DAE8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D65D-7985-6D11-0475-3CD5E4BA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3FB8-570A-2838-A19A-7779261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0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DA08A-24A8-7451-F24F-DE90FDFBC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A5493-1389-E920-3EAD-9FECAE88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D41E5-BD70-298A-D038-C22D884C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41157-1292-7F39-BE54-96A74A51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501B-C4B9-10F9-DB4D-17B622C9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7C18-1444-2A2B-CAD8-E280BA8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8325-0060-A400-6AB2-A34B88DD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8274-8566-2F6A-154E-2388D4B9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BCD2B-3CC6-3538-CEFB-8FB3DD87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C8DF-9A32-9871-426C-E4A15936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94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B801-5A1C-4797-B2FB-C1E484D2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299BF-2EAB-E796-FBA5-AEB01976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0863B-78ED-B3E0-2E6B-F0BB07E1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1CAC-4351-A6A3-BAD6-24F8A83C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6A57-93F9-780D-E545-A9B28AD3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9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FBE-1C1B-1F89-28BA-6919F917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463C-8E70-9BED-CD0A-2A5913A51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BE769-55AA-3FC0-94BA-11CB1DB9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B73A-7FC4-A0C9-6DC6-EF94D47D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032D-2899-D91B-558B-0156815C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69FE-783C-A96F-1B4D-9A84F8C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95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BBB1-00A3-D723-4313-AE7AEC9F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7A74-E475-468C-2C3A-07B45576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4E375-A508-7940-CF18-C1E2EB4B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C26A8-C463-E993-4BF5-95611580A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A6948-9A6A-73CD-6A0F-03A4EECF8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AA50E-B021-65A6-BFAC-5EC2545D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A98F8-D68D-AAE7-56F1-16239E90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B58A1-9F83-23A0-7774-33A49194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40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B97-93E7-DC53-B65A-90F37389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7CBD9-63C9-01DF-58E0-5A411C4B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D4457-D2BA-2DD6-B21D-0981747D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6DCA0-6D3B-0C2A-030B-C4AC17A0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0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B91C-F367-D2DD-BBBF-6244A1F3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44245-4333-4300-6837-CB95C31F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A34B8-370D-D3BC-0B2A-B830CAFA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37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09AE-631D-CCF0-59B1-BD3CD7D8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908F-E2E8-85C6-15A0-32DD0EAC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1DB8-F52F-9C7D-6756-D9210A9F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A72C8-D2C9-3446-AC92-3F6651DD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B8FBC-82FF-CE1F-7E19-50558948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CDB72-A5C9-C683-A718-C8FC13A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6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42DC-A0F5-B79C-B922-6C25569C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13498-6431-2C10-4AF1-28B329CD4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4925-1A7E-44E3-77D3-B8D73CCC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CD2B-421D-6C0C-CB5A-1ACDF111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CA11-AD71-AC95-4E7D-EFF8D4B2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6D2B1-B9CF-887C-ABDD-6F57B437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0DD73-D40A-A08E-96E3-53566019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2F84F-3482-7C77-C08A-6EAE1C1D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4BC1F-E85C-0CA0-64AF-8A37FCA0C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DB5B5-25A9-214F-AA62-94BF42850338}" type="datetimeFigureOut">
              <a:rPr lang="en-GB" smtClean="0"/>
              <a:t>18/06/2023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8628-6168-52C9-5685-F0B1A1DB9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6054-E534-8BF0-7CFC-33A93AB11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7134-185A-6E46-9DA9-188EAACD0B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1BF4A62-7AA6-BF42-8C06-C131A346C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68" t="18765" r="42168" b="23052"/>
          <a:stretch/>
        </p:blipFill>
        <p:spPr>
          <a:xfrm>
            <a:off x="4844121" y="121232"/>
            <a:ext cx="364029" cy="42228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875264E-8652-45BD-B058-E1F0AB096D4C}"/>
              </a:ext>
            </a:extLst>
          </p:cNvPr>
          <p:cNvSpPr/>
          <p:nvPr/>
        </p:nvSpPr>
        <p:spPr>
          <a:xfrm>
            <a:off x="918495" y="3100183"/>
            <a:ext cx="3550936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FAB9D2C2-4C27-4FE6-8E9C-49B7C1D9A66C}"/>
              </a:ext>
            </a:extLst>
          </p:cNvPr>
          <p:cNvSpPr/>
          <p:nvPr/>
        </p:nvSpPr>
        <p:spPr>
          <a:xfrm rot="5400000">
            <a:off x="1379786" y="194322"/>
            <a:ext cx="2592324" cy="3559126"/>
          </a:xfrm>
          <a:prstGeom prst="flowChartOnlineStorag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0053E-2C1A-4796-A13B-170305093BD9}"/>
              </a:ext>
            </a:extLst>
          </p:cNvPr>
          <p:cNvGrpSpPr/>
          <p:nvPr/>
        </p:nvGrpSpPr>
        <p:grpSpPr>
          <a:xfrm>
            <a:off x="1548689" y="909571"/>
            <a:ext cx="2148002" cy="1805926"/>
            <a:chOff x="1566704" y="960120"/>
            <a:chExt cx="2148002" cy="1805926"/>
          </a:xfrm>
          <a:solidFill>
            <a:srgbClr val="0070C0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675EA8-B3C0-4C58-8E7A-4C4B37716DD1}"/>
                </a:ext>
              </a:extLst>
            </p:cNvPr>
            <p:cNvGrpSpPr/>
            <p:nvPr/>
          </p:nvGrpSpPr>
          <p:grpSpPr>
            <a:xfrm>
              <a:off x="1566704" y="1692071"/>
              <a:ext cx="645398" cy="1073975"/>
              <a:chOff x="1134250" y="2355025"/>
              <a:chExt cx="645398" cy="1073975"/>
            </a:xfrm>
            <a:grpFill/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7C58539-84FF-4894-9A20-F0D88AAB0A75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2B9A854-7904-4D63-A06F-E2F98B92EA0C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488DAB-8110-4AF5-B6A2-9FC2ADB7C3AD}"/>
                </a:ext>
              </a:extLst>
            </p:cNvPr>
            <p:cNvGrpSpPr/>
            <p:nvPr/>
          </p:nvGrpSpPr>
          <p:grpSpPr>
            <a:xfrm>
              <a:off x="2325040" y="960120"/>
              <a:ext cx="645398" cy="1073975"/>
              <a:chOff x="1134250" y="2355025"/>
              <a:chExt cx="645398" cy="1073975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9C76AC7-770D-4E90-8BF7-54A178FD4FE0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63436FC8-3221-4BD6-BD72-97C1467FE285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0C1D49-E23A-4188-A813-3F079FAAB233}"/>
                </a:ext>
              </a:extLst>
            </p:cNvPr>
            <p:cNvGrpSpPr/>
            <p:nvPr/>
          </p:nvGrpSpPr>
          <p:grpSpPr>
            <a:xfrm>
              <a:off x="3069308" y="1692071"/>
              <a:ext cx="645398" cy="1073975"/>
              <a:chOff x="1134250" y="2355025"/>
              <a:chExt cx="645398" cy="1073975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0D6C1FA-9061-4E36-A95C-B352F6656C8E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0B24CF96-F4F1-4E17-9B30-A15DE76C1B9C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F1BC0B7C-5C58-45ED-B3E4-20F74D056D47}"/>
              </a:ext>
            </a:extLst>
          </p:cNvPr>
          <p:cNvSpPr/>
          <p:nvPr/>
        </p:nvSpPr>
        <p:spPr>
          <a:xfrm rot="16200000">
            <a:off x="1386572" y="3353871"/>
            <a:ext cx="2592323" cy="3559126"/>
          </a:xfrm>
          <a:prstGeom prst="flowChartOnlineStorag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D461D6-10DC-40FB-ACC5-3BFB4A3EFD7E}"/>
              </a:ext>
            </a:extLst>
          </p:cNvPr>
          <p:cNvGrpSpPr/>
          <p:nvPr/>
        </p:nvGrpSpPr>
        <p:grpSpPr>
          <a:xfrm>
            <a:off x="1461696" y="4367605"/>
            <a:ext cx="2321984" cy="1739084"/>
            <a:chOff x="1500889" y="4309795"/>
            <a:chExt cx="2321984" cy="1588085"/>
          </a:xfrm>
          <a:solidFill>
            <a:srgbClr val="C00000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F4CAA2-C513-4C0C-81B6-CED0FE37BDFE}"/>
                </a:ext>
              </a:extLst>
            </p:cNvPr>
            <p:cNvGrpSpPr/>
            <p:nvPr/>
          </p:nvGrpSpPr>
          <p:grpSpPr>
            <a:xfrm>
              <a:off x="1500889" y="4366705"/>
              <a:ext cx="645398" cy="1073975"/>
              <a:chOff x="2223553" y="2355024"/>
              <a:chExt cx="645398" cy="1073975"/>
            </a:xfrm>
            <a:grpFill/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34EC0F-81E2-4587-BB15-966168874FA5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EADAD31A-5967-45D6-AD53-F45AD23283E9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8FB177-B999-4B8D-B462-7A278079A068}"/>
                </a:ext>
              </a:extLst>
            </p:cNvPr>
            <p:cNvGrpSpPr/>
            <p:nvPr/>
          </p:nvGrpSpPr>
          <p:grpSpPr>
            <a:xfrm>
              <a:off x="2353250" y="4823905"/>
              <a:ext cx="645398" cy="1073975"/>
              <a:chOff x="2223553" y="2355024"/>
              <a:chExt cx="645398" cy="1073975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0601628-2BF2-44B8-B613-5D97B8358F60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04751571-9F57-41C7-BC8D-42993D029FBE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C43AD7-3E34-462E-9C71-35C2D47EB930}"/>
                </a:ext>
              </a:extLst>
            </p:cNvPr>
            <p:cNvGrpSpPr/>
            <p:nvPr/>
          </p:nvGrpSpPr>
          <p:grpSpPr>
            <a:xfrm>
              <a:off x="3177475" y="4309795"/>
              <a:ext cx="645398" cy="1073975"/>
              <a:chOff x="2223553" y="2355024"/>
              <a:chExt cx="645398" cy="107397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34FD181-76C3-499E-AC35-4E64FC7C63C7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E6B5AC81-35E4-4F4C-B7EE-F0EA009917BC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D8EC1AC-359A-4744-BC56-94BA32FC74F3}"/>
              </a:ext>
            </a:extLst>
          </p:cNvPr>
          <p:cNvSpPr txBox="1"/>
          <p:nvPr/>
        </p:nvSpPr>
        <p:spPr>
          <a:xfrm>
            <a:off x="1770327" y="3978612"/>
            <a:ext cx="1742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EUROPEANS (n=121)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5FE3D-3D76-434E-8AE1-EC4C0E4F88B5}"/>
              </a:ext>
            </a:extLst>
          </p:cNvPr>
          <p:cNvSpPr txBox="1"/>
          <p:nvPr/>
        </p:nvSpPr>
        <p:spPr>
          <a:xfrm>
            <a:off x="1939874" y="2853386"/>
            <a:ext cx="13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ASIANS (n=130)</a:t>
            </a:r>
            <a:endParaRPr lang="en-US" sz="1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D0A4A-5DE8-47F0-9698-E3E90E13FD36}"/>
              </a:ext>
            </a:extLst>
          </p:cNvPr>
          <p:cNvSpPr txBox="1"/>
          <p:nvPr/>
        </p:nvSpPr>
        <p:spPr>
          <a:xfrm>
            <a:off x="1252025" y="3252753"/>
            <a:ext cx="2912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 on:</a:t>
            </a:r>
          </a:p>
          <a:p>
            <a:pPr algn="ctr"/>
            <a:r>
              <a:rPr lang="en-US" sz="1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Exacerbations, 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Age, Sex, and FEV</a:t>
            </a:r>
            <a:r>
              <a:rPr lang="en-US" sz="120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400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B9C527-6D42-4E0F-B7B0-1246843D5BCA}"/>
              </a:ext>
            </a:extLst>
          </p:cNvPr>
          <p:cNvSpPr txBox="1"/>
          <p:nvPr/>
        </p:nvSpPr>
        <p:spPr>
          <a:xfrm>
            <a:off x="3087295" y="909571"/>
            <a:ext cx="128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Dundee: 96</a:t>
            </a:r>
          </a:p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Italy: 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17DB5-7DE0-4B2A-A63D-79A57B4E8147}"/>
              </a:ext>
            </a:extLst>
          </p:cNvPr>
          <p:cNvSpPr txBox="1"/>
          <p:nvPr/>
        </p:nvSpPr>
        <p:spPr>
          <a:xfrm>
            <a:off x="3019150" y="5667602"/>
            <a:ext cx="1952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Malaysia: 35</a:t>
            </a:r>
          </a:p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Singapore: 95</a:t>
            </a:r>
          </a:p>
          <a:p>
            <a:endParaRPr lang="en-US" sz="1600" dirty="0">
              <a:solidFill>
                <a:schemeClr val="tx2"/>
              </a:solidFill>
              <a:cs typeface="Aharoni" panose="02010803020104030203" pitchFamily="2" charset="-79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D9360F2-F4F0-4513-B0BF-9BC7C96A8AE6}"/>
              </a:ext>
            </a:extLst>
          </p:cNvPr>
          <p:cNvSpPr/>
          <p:nvPr/>
        </p:nvSpPr>
        <p:spPr>
          <a:xfrm>
            <a:off x="5975932" y="955482"/>
            <a:ext cx="2911774" cy="16239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F6591E-209E-4FCD-A90D-17B585A23EF2}"/>
              </a:ext>
            </a:extLst>
          </p:cNvPr>
          <p:cNvSpPr/>
          <p:nvPr/>
        </p:nvSpPr>
        <p:spPr>
          <a:xfrm>
            <a:off x="5975932" y="2722457"/>
            <a:ext cx="2918810" cy="16232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EADDE9-684E-4F78-91BB-34328A870A7A}"/>
              </a:ext>
            </a:extLst>
          </p:cNvPr>
          <p:cNvSpPr/>
          <p:nvPr/>
        </p:nvSpPr>
        <p:spPr>
          <a:xfrm>
            <a:off x="5975932" y="4489432"/>
            <a:ext cx="2918810" cy="16172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EEE4-3472-4443-A56F-F7F7D965463E}"/>
              </a:ext>
            </a:extLst>
          </p:cNvPr>
          <p:cNvGrpSpPr/>
          <p:nvPr/>
        </p:nvGrpSpPr>
        <p:grpSpPr>
          <a:xfrm>
            <a:off x="6036985" y="1420769"/>
            <a:ext cx="915976" cy="1079908"/>
            <a:chOff x="6036985" y="1296785"/>
            <a:chExt cx="915976" cy="107990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1DD0C5F-97E3-4CBB-B62D-BF7A2B211BB8}"/>
                </a:ext>
              </a:extLst>
            </p:cNvPr>
            <p:cNvGrpSpPr/>
            <p:nvPr/>
          </p:nvGrpSpPr>
          <p:grpSpPr>
            <a:xfrm>
              <a:off x="6036985" y="1296785"/>
              <a:ext cx="564023" cy="890386"/>
              <a:chOff x="1134250" y="2355025"/>
              <a:chExt cx="645398" cy="1073975"/>
            </a:xfrm>
            <a:solidFill>
              <a:srgbClr val="00B050"/>
            </a:solidFill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20D568C-F56C-4805-B0F6-B43A61CFE54C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F46A0069-CCCA-4598-91D9-7158255F19BA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B2D61A-6CE0-4F2C-94C6-9EA5854D7A73}"/>
                </a:ext>
              </a:extLst>
            </p:cNvPr>
            <p:cNvGrpSpPr/>
            <p:nvPr/>
          </p:nvGrpSpPr>
          <p:grpSpPr>
            <a:xfrm>
              <a:off x="6388938" y="1486307"/>
              <a:ext cx="564023" cy="890386"/>
              <a:chOff x="2223553" y="2355024"/>
              <a:chExt cx="645398" cy="1073975"/>
            </a:xfrm>
            <a:solidFill>
              <a:srgbClr val="0070C0"/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FF56098-6EF4-44BE-BD6E-DBC433ABCEEB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5136FD59-74FC-47AD-AF79-B4818B4E3D1D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D01848-2920-4FB2-B43C-1247985ABC17}"/>
              </a:ext>
            </a:extLst>
          </p:cNvPr>
          <p:cNvGrpSpPr/>
          <p:nvPr/>
        </p:nvGrpSpPr>
        <p:grpSpPr>
          <a:xfrm>
            <a:off x="6048839" y="3044714"/>
            <a:ext cx="1132014" cy="1112637"/>
            <a:chOff x="6048839" y="2920730"/>
            <a:chExt cx="1132014" cy="111263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C76918-1F1F-408A-BA68-3B14E1FA139B}"/>
                </a:ext>
              </a:extLst>
            </p:cNvPr>
            <p:cNvGrpSpPr/>
            <p:nvPr/>
          </p:nvGrpSpPr>
          <p:grpSpPr>
            <a:xfrm>
              <a:off x="6048839" y="3074416"/>
              <a:ext cx="527549" cy="958951"/>
              <a:chOff x="2223553" y="2355024"/>
              <a:chExt cx="645398" cy="1073975"/>
            </a:xfrm>
            <a:solidFill>
              <a:srgbClr val="0070C0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B2C649B-2011-4BC2-AC5C-AD4F0CD82530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Flowchart: Connector 51">
                <a:extLst>
                  <a:ext uri="{FF2B5EF4-FFF2-40B4-BE49-F238E27FC236}">
                    <a16:creationId xmlns:a16="http://schemas.microsoft.com/office/drawing/2014/main" id="{52F8E860-229C-414B-B813-FE974E551F37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4E6614-6939-4497-80B0-FEBC0D80B5EA}"/>
                </a:ext>
              </a:extLst>
            </p:cNvPr>
            <p:cNvGrpSpPr/>
            <p:nvPr/>
          </p:nvGrpSpPr>
          <p:grpSpPr>
            <a:xfrm>
              <a:off x="6653304" y="3063760"/>
              <a:ext cx="527549" cy="958951"/>
              <a:chOff x="2223553" y="2355024"/>
              <a:chExt cx="645398" cy="1073975"/>
            </a:xfrm>
            <a:solidFill>
              <a:srgbClr val="0070C0"/>
            </a:solidFill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3C606F-EE3A-4EB9-B0F1-117789049F0E}"/>
                  </a:ext>
                </a:extLst>
              </p:cNvPr>
              <p:cNvSpPr/>
              <p:nvPr/>
            </p:nvSpPr>
            <p:spPr>
              <a:xfrm rot="16200000">
                <a:off x="2237865" y="2797913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2360E463-3C25-4774-84F4-D4350A91C912}"/>
                  </a:ext>
                </a:extLst>
              </p:cNvPr>
              <p:cNvSpPr/>
              <p:nvPr/>
            </p:nvSpPr>
            <p:spPr>
              <a:xfrm>
                <a:off x="2303584" y="2355024"/>
                <a:ext cx="457200" cy="4572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0894A1-99B3-4274-9CA1-F2AD8FFF9B5F}"/>
                </a:ext>
              </a:extLst>
            </p:cNvPr>
            <p:cNvGrpSpPr/>
            <p:nvPr/>
          </p:nvGrpSpPr>
          <p:grpSpPr>
            <a:xfrm>
              <a:off x="6348512" y="2920730"/>
              <a:ext cx="527549" cy="958951"/>
              <a:chOff x="1134250" y="2355025"/>
              <a:chExt cx="645398" cy="1073975"/>
            </a:xfrm>
            <a:solidFill>
              <a:srgbClr val="00B050"/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6D9C66B-9496-49DA-8109-514B64415323}"/>
                  </a:ext>
                </a:extLst>
              </p:cNvPr>
              <p:cNvSpPr/>
              <p:nvPr/>
            </p:nvSpPr>
            <p:spPr>
              <a:xfrm rot="16200000">
                <a:off x="1148562" y="2797914"/>
                <a:ext cx="616774" cy="645398"/>
              </a:xfrm>
              <a:custGeom>
                <a:avLst/>
                <a:gdLst>
                  <a:gd name="connsiteX0" fmla="*/ 616774 w 616774"/>
                  <a:gd name="connsiteY0" fmla="*/ 457339 h 645398"/>
                  <a:gd name="connsiteX1" fmla="*/ 591857 w 616774"/>
                  <a:gd name="connsiteY1" fmla="*/ 503123 h 645398"/>
                  <a:gd name="connsiteX2" fmla="*/ 323558 w 616774"/>
                  <a:gd name="connsiteY2" fmla="*/ 645398 h 645398"/>
                  <a:gd name="connsiteX3" fmla="*/ 0 w 616774"/>
                  <a:gd name="connsiteY3" fmla="*/ 645398 h 645398"/>
                  <a:gd name="connsiteX4" fmla="*/ 0 w 616774"/>
                  <a:gd name="connsiteY4" fmla="*/ 0 h 645398"/>
                  <a:gd name="connsiteX5" fmla="*/ 323558 w 616774"/>
                  <a:gd name="connsiteY5" fmla="*/ 0 h 645398"/>
                  <a:gd name="connsiteX6" fmla="*/ 591857 w 616774"/>
                  <a:gd name="connsiteY6" fmla="*/ 142275 h 645398"/>
                  <a:gd name="connsiteX7" fmla="*/ 616774 w 616774"/>
                  <a:gd name="connsiteY7" fmla="*/ 188059 h 645398"/>
                  <a:gd name="connsiteX8" fmla="*/ 585990 w 616774"/>
                  <a:gd name="connsiteY8" fmla="*/ 233717 h 645398"/>
                  <a:gd name="connsiteX9" fmla="*/ 568026 w 616774"/>
                  <a:gd name="connsiteY9" fmla="*/ 322699 h 645398"/>
                  <a:gd name="connsiteX10" fmla="*/ 585990 w 616774"/>
                  <a:gd name="connsiteY10" fmla="*/ 41168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16774" h="645398">
                    <a:moveTo>
                      <a:pt x="616774" y="457339"/>
                    </a:moveTo>
                    <a:lnTo>
                      <a:pt x="591857" y="503123"/>
                    </a:lnTo>
                    <a:cubicBezTo>
                      <a:pt x="533712" y="588962"/>
                      <a:pt x="435243" y="645398"/>
                      <a:pt x="323558" y="645398"/>
                    </a:cubicBezTo>
                    <a:lnTo>
                      <a:pt x="0" y="645398"/>
                    </a:lnTo>
                    <a:lnTo>
                      <a:pt x="0" y="0"/>
                    </a:lnTo>
                    <a:lnTo>
                      <a:pt x="323558" y="0"/>
                    </a:lnTo>
                    <a:cubicBezTo>
                      <a:pt x="435243" y="0"/>
                      <a:pt x="533712" y="56436"/>
                      <a:pt x="591857" y="142275"/>
                    </a:cubicBezTo>
                    <a:lnTo>
                      <a:pt x="616774" y="188059"/>
                    </a:lnTo>
                    <a:lnTo>
                      <a:pt x="585990" y="233717"/>
                    </a:lnTo>
                    <a:cubicBezTo>
                      <a:pt x="574422" y="261067"/>
                      <a:pt x="568026" y="291136"/>
                      <a:pt x="568026" y="322699"/>
                    </a:cubicBezTo>
                    <a:cubicBezTo>
                      <a:pt x="568026" y="354262"/>
                      <a:pt x="574422" y="384331"/>
                      <a:pt x="585990" y="41168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Flowchart: Connector 47">
                <a:extLst>
                  <a:ext uri="{FF2B5EF4-FFF2-40B4-BE49-F238E27FC236}">
                    <a16:creationId xmlns:a16="http://schemas.microsoft.com/office/drawing/2014/main" id="{4E9E4BD8-4BF2-4B20-902A-6CF2F3AF12AE}"/>
                  </a:ext>
                </a:extLst>
              </p:cNvPr>
              <p:cNvSpPr/>
              <p:nvPr/>
            </p:nvSpPr>
            <p:spPr>
              <a:xfrm>
                <a:off x="1228349" y="2355025"/>
                <a:ext cx="457200" cy="457200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F89489-1A2E-47D3-8091-9D4545FF9043}"/>
              </a:ext>
            </a:extLst>
          </p:cNvPr>
          <p:cNvGrpSpPr/>
          <p:nvPr/>
        </p:nvGrpSpPr>
        <p:grpSpPr>
          <a:xfrm>
            <a:off x="6059863" y="4909487"/>
            <a:ext cx="538091" cy="999770"/>
            <a:chOff x="2223553" y="2355024"/>
            <a:chExt cx="645398" cy="1073975"/>
          </a:xfrm>
          <a:solidFill>
            <a:srgbClr val="0070C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75669F-1F74-49EA-A1B1-B505C2F83151}"/>
                </a:ext>
              </a:extLst>
            </p:cNvPr>
            <p:cNvSpPr/>
            <p:nvPr/>
          </p:nvSpPr>
          <p:spPr>
            <a:xfrm rot="16200000">
              <a:off x="2237865" y="2797913"/>
              <a:ext cx="616774" cy="645398"/>
            </a:xfrm>
            <a:custGeom>
              <a:avLst/>
              <a:gdLst>
                <a:gd name="connsiteX0" fmla="*/ 616774 w 616774"/>
                <a:gd name="connsiteY0" fmla="*/ 457339 h 645398"/>
                <a:gd name="connsiteX1" fmla="*/ 591857 w 616774"/>
                <a:gd name="connsiteY1" fmla="*/ 503123 h 645398"/>
                <a:gd name="connsiteX2" fmla="*/ 323558 w 616774"/>
                <a:gd name="connsiteY2" fmla="*/ 645398 h 645398"/>
                <a:gd name="connsiteX3" fmla="*/ 0 w 616774"/>
                <a:gd name="connsiteY3" fmla="*/ 645398 h 645398"/>
                <a:gd name="connsiteX4" fmla="*/ 0 w 616774"/>
                <a:gd name="connsiteY4" fmla="*/ 0 h 645398"/>
                <a:gd name="connsiteX5" fmla="*/ 323558 w 616774"/>
                <a:gd name="connsiteY5" fmla="*/ 0 h 645398"/>
                <a:gd name="connsiteX6" fmla="*/ 591857 w 616774"/>
                <a:gd name="connsiteY6" fmla="*/ 142275 h 645398"/>
                <a:gd name="connsiteX7" fmla="*/ 616774 w 616774"/>
                <a:gd name="connsiteY7" fmla="*/ 188059 h 645398"/>
                <a:gd name="connsiteX8" fmla="*/ 585990 w 616774"/>
                <a:gd name="connsiteY8" fmla="*/ 233717 h 645398"/>
                <a:gd name="connsiteX9" fmla="*/ 568026 w 616774"/>
                <a:gd name="connsiteY9" fmla="*/ 322699 h 645398"/>
                <a:gd name="connsiteX10" fmla="*/ 585990 w 616774"/>
                <a:gd name="connsiteY10" fmla="*/ 411680 h 64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74" h="645398">
                  <a:moveTo>
                    <a:pt x="616774" y="457339"/>
                  </a:moveTo>
                  <a:lnTo>
                    <a:pt x="591857" y="503123"/>
                  </a:lnTo>
                  <a:cubicBezTo>
                    <a:pt x="533712" y="588962"/>
                    <a:pt x="435243" y="645398"/>
                    <a:pt x="323558" y="645398"/>
                  </a:cubicBezTo>
                  <a:lnTo>
                    <a:pt x="0" y="645398"/>
                  </a:lnTo>
                  <a:lnTo>
                    <a:pt x="0" y="0"/>
                  </a:lnTo>
                  <a:lnTo>
                    <a:pt x="323558" y="0"/>
                  </a:lnTo>
                  <a:cubicBezTo>
                    <a:pt x="435243" y="0"/>
                    <a:pt x="533712" y="56436"/>
                    <a:pt x="591857" y="142275"/>
                  </a:cubicBezTo>
                  <a:lnTo>
                    <a:pt x="616774" y="188059"/>
                  </a:lnTo>
                  <a:lnTo>
                    <a:pt x="585990" y="233717"/>
                  </a:lnTo>
                  <a:cubicBezTo>
                    <a:pt x="574422" y="261067"/>
                    <a:pt x="568026" y="291136"/>
                    <a:pt x="568026" y="322699"/>
                  </a:cubicBezTo>
                  <a:cubicBezTo>
                    <a:pt x="568026" y="354262"/>
                    <a:pt x="574422" y="384331"/>
                    <a:pt x="585990" y="4116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B0C74935-D7B2-4DD9-A5A5-7106AE085A8D}"/>
                </a:ext>
              </a:extLst>
            </p:cNvPr>
            <p:cNvSpPr/>
            <p:nvPr/>
          </p:nvSpPr>
          <p:spPr>
            <a:xfrm>
              <a:off x="2303584" y="2355024"/>
              <a:ext cx="457200" cy="4572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25A13E-AC62-4E6F-95B4-3D42D441F349}"/>
              </a:ext>
            </a:extLst>
          </p:cNvPr>
          <p:cNvGrpSpPr/>
          <p:nvPr/>
        </p:nvGrpSpPr>
        <p:grpSpPr>
          <a:xfrm>
            <a:off x="8263388" y="4907984"/>
            <a:ext cx="538093" cy="999770"/>
            <a:chOff x="1134250" y="2355025"/>
            <a:chExt cx="645398" cy="1073975"/>
          </a:xfrm>
          <a:solidFill>
            <a:srgbClr val="00B05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056C84D-7A75-49B7-B282-E1DB1CD14767}"/>
                </a:ext>
              </a:extLst>
            </p:cNvPr>
            <p:cNvSpPr/>
            <p:nvPr/>
          </p:nvSpPr>
          <p:spPr>
            <a:xfrm rot="16200000">
              <a:off x="1148562" y="2797914"/>
              <a:ext cx="616774" cy="645398"/>
            </a:xfrm>
            <a:custGeom>
              <a:avLst/>
              <a:gdLst>
                <a:gd name="connsiteX0" fmla="*/ 616774 w 616774"/>
                <a:gd name="connsiteY0" fmla="*/ 457339 h 645398"/>
                <a:gd name="connsiteX1" fmla="*/ 591857 w 616774"/>
                <a:gd name="connsiteY1" fmla="*/ 503123 h 645398"/>
                <a:gd name="connsiteX2" fmla="*/ 323558 w 616774"/>
                <a:gd name="connsiteY2" fmla="*/ 645398 h 645398"/>
                <a:gd name="connsiteX3" fmla="*/ 0 w 616774"/>
                <a:gd name="connsiteY3" fmla="*/ 645398 h 645398"/>
                <a:gd name="connsiteX4" fmla="*/ 0 w 616774"/>
                <a:gd name="connsiteY4" fmla="*/ 0 h 645398"/>
                <a:gd name="connsiteX5" fmla="*/ 323558 w 616774"/>
                <a:gd name="connsiteY5" fmla="*/ 0 h 645398"/>
                <a:gd name="connsiteX6" fmla="*/ 591857 w 616774"/>
                <a:gd name="connsiteY6" fmla="*/ 142275 h 645398"/>
                <a:gd name="connsiteX7" fmla="*/ 616774 w 616774"/>
                <a:gd name="connsiteY7" fmla="*/ 188059 h 645398"/>
                <a:gd name="connsiteX8" fmla="*/ 585990 w 616774"/>
                <a:gd name="connsiteY8" fmla="*/ 233717 h 645398"/>
                <a:gd name="connsiteX9" fmla="*/ 568026 w 616774"/>
                <a:gd name="connsiteY9" fmla="*/ 322699 h 645398"/>
                <a:gd name="connsiteX10" fmla="*/ 585990 w 616774"/>
                <a:gd name="connsiteY10" fmla="*/ 411680 h 64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74" h="645398">
                  <a:moveTo>
                    <a:pt x="616774" y="457339"/>
                  </a:moveTo>
                  <a:lnTo>
                    <a:pt x="591857" y="503123"/>
                  </a:lnTo>
                  <a:cubicBezTo>
                    <a:pt x="533712" y="588962"/>
                    <a:pt x="435243" y="645398"/>
                    <a:pt x="323558" y="645398"/>
                  </a:cubicBezTo>
                  <a:lnTo>
                    <a:pt x="0" y="645398"/>
                  </a:lnTo>
                  <a:lnTo>
                    <a:pt x="0" y="0"/>
                  </a:lnTo>
                  <a:lnTo>
                    <a:pt x="323558" y="0"/>
                  </a:lnTo>
                  <a:cubicBezTo>
                    <a:pt x="435243" y="0"/>
                    <a:pt x="533712" y="56436"/>
                    <a:pt x="591857" y="142275"/>
                  </a:cubicBezTo>
                  <a:lnTo>
                    <a:pt x="616774" y="188059"/>
                  </a:lnTo>
                  <a:lnTo>
                    <a:pt x="585990" y="233717"/>
                  </a:lnTo>
                  <a:cubicBezTo>
                    <a:pt x="574422" y="261067"/>
                    <a:pt x="568026" y="291136"/>
                    <a:pt x="568026" y="322699"/>
                  </a:cubicBezTo>
                  <a:cubicBezTo>
                    <a:pt x="568026" y="354262"/>
                    <a:pt x="574422" y="384331"/>
                    <a:pt x="585990" y="41168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CAF7DFEA-83DB-458C-8091-8F76A768E5B1}"/>
                </a:ext>
              </a:extLst>
            </p:cNvPr>
            <p:cNvSpPr/>
            <p:nvPr/>
          </p:nvSpPr>
          <p:spPr>
            <a:xfrm>
              <a:off x="1228349" y="2355025"/>
              <a:ext cx="457200" cy="4572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2E1499C-14C5-4B4F-ACBE-3B18CA9FDE5C}"/>
              </a:ext>
            </a:extLst>
          </p:cNvPr>
          <p:cNvSpPr txBox="1"/>
          <p:nvPr/>
        </p:nvSpPr>
        <p:spPr>
          <a:xfrm>
            <a:off x="7143129" y="1313079"/>
            <a:ext cx="1725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Asian matched with 1 European, n=164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D266B3-0095-434B-AE72-D6B4E6D297E8}"/>
              </a:ext>
            </a:extLst>
          </p:cNvPr>
          <p:cNvSpPr txBox="1"/>
          <p:nvPr/>
        </p:nvSpPr>
        <p:spPr>
          <a:xfrm>
            <a:off x="7202665" y="3131202"/>
            <a:ext cx="166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Asians matched with 2 Europeans each, n=45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7BC62D-D3BE-4542-8828-2B55FDFCBB13}"/>
              </a:ext>
            </a:extLst>
          </p:cNvPr>
          <p:cNvSpPr txBox="1"/>
          <p:nvPr/>
        </p:nvSpPr>
        <p:spPr>
          <a:xfrm>
            <a:off x="6511221" y="5070818"/>
            <a:ext cx="1773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Unmatched, n=42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C38CBA-6C9F-46F2-9E42-1AB436E6588A}"/>
              </a:ext>
            </a:extLst>
          </p:cNvPr>
          <p:cNvSpPr txBox="1"/>
          <p:nvPr/>
        </p:nvSpPr>
        <p:spPr>
          <a:xfrm>
            <a:off x="6036985" y="200318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3352F7B-EE39-420E-88A6-AF942A2759BD}"/>
              </a:ext>
            </a:extLst>
          </p:cNvPr>
          <p:cNvSpPr txBox="1"/>
          <p:nvPr/>
        </p:nvSpPr>
        <p:spPr>
          <a:xfrm>
            <a:off x="6462598" y="21980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C7D16-2D02-4865-8DBB-F4539AF0074F}"/>
              </a:ext>
            </a:extLst>
          </p:cNvPr>
          <p:cNvSpPr txBox="1"/>
          <p:nvPr/>
        </p:nvSpPr>
        <p:spPr>
          <a:xfrm>
            <a:off x="5986790" y="385472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741789-0ED5-49AA-B3FA-272B8F423785}"/>
              </a:ext>
            </a:extLst>
          </p:cNvPr>
          <p:cNvSpPr txBox="1"/>
          <p:nvPr/>
        </p:nvSpPr>
        <p:spPr>
          <a:xfrm>
            <a:off x="6433047" y="368249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8A2E60-61DB-401F-B388-8324D1100146}"/>
              </a:ext>
            </a:extLst>
          </p:cNvPr>
          <p:cNvSpPr txBox="1"/>
          <p:nvPr/>
        </p:nvSpPr>
        <p:spPr>
          <a:xfrm>
            <a:off x="6799145" y="384904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1117152-B57B-44B1-A8B9-A92CD49FEBA2}"/>
              </a:ext>
            </a:extLst>
          </p:cNvPr>
          <p:cNvSpPr txBox="1"/>
          <p:nvPr/>
        </p:nvSpPr>
        <p:spPr>
          <a:xfrm>
            <a:off x="6173601" y="5611370"/>
            <a:ext cx="418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25AC79-D00B-47CC-AD3E-CE14B0E33EC8}"/>
              </a:ext>
            </a:extLst>
          </p:cNvPr>
          <p:cNvSpPr txBox="1"/>
          <p:nvPr/>
        </p:nvSpPr>
        <p:spPr>
          <a:xfrm>
            <a:off x="8323082" y="56113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0DE8C16-9159-49E7-9D07-DC8B36BD73FF}"/>
              </a:ext>
            </a:extLst>
          </p:cNvPr>
          <p:cNvSpPr/>
          <p:nvPr/>
        </p:nvSpPr>
        <p:spPr>
          <a:xfrm>
            <a:off x="9100130" y="1067130"/>
            <a:ext cx="331140" cy="3252938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scene3d>
            <a:camera prst="perspectiveRight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B0EC9E-36D7-410B-97F0-07B5DB1234ED}"/>
              </a:ext>
            </a:extLst>
          </p:cNvPr>
          <p:cNvSpPr txBox="1"/>
          <p:nvPr/>
        </p:nvSpPr>
        <p:spPr>
          <a:xfrm rot="5400000">
            <a:off x="8879691" y="2524322"/>
            <a:ext cx="1773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Matched, n: 209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DF43C13-35F4-4071-8508-A42AF8C5B5C2}"/>
              </a:ext>
            </a:extLst>
          </p:cNvPr>
          <p:cNvGrpSpPr/>
          <p:nvPr/>
        </p:nvGrpSpPr>
        <p:grpSpPr>
          <a:xfrm>
            <a:off x="4732799" y="1641522"/>
            <a:ext cx="994613" cy="4026080"/>
            <a:chOff x="5576862" y="1517538"/>
            <a:chExt cx="994613" cy="402608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F314CF7-B1C5-4C6D-830F-813A5A8BC2D9}"/>
                </a:ext>
              </a:extLst>
            </p:cNvPr>
            <p:cNvCxnSpPr>
              <a:cxnSpLocks/>
            </p:cNvCxnSpPr>
            <p:nvPr/>
          </p:nvCxnSpPr>
          <p:spPr>
            <a:xfrm>
              <a:off x="5613167" y="1517538"/>
              <a:ext cx="0" cy="402608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AE978B3-F604-406D-95EF-F0A534C052BF}"/>
                </a:ext>
              </a:extLst>
            </p:cNvPr>
            <p:cNvCxnSpPr/>
            <p:nvPr/>
          </p:nvCxnSpPr>
          <p:spPr>
            <a:xfrm>
              <a:off x="5581095" y="5516955"/>
              <a:ext cx="970671" cy="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945533-6DB9-40A1-8507-02F53572E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803" y="3446060"/>
              <a:ext cx="970672" cy="4796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8FF304-EA2C-41F1-A764-060D10897E29}"/>
                </a:ext>
              </a:extLst>
            </p:cNvPr>
            <p:cNvCxnSpPr/>
            <p:nvPr/>
          </p:nvCxnSpPr>
          <p:spPr>
            <a:xfrm>
              <a:off x="5576862" y="1517538"/>
              <a:ext cx="970671" cy="0"/>
            </a:xfrm>
            <a:prstGeom prst="line">
              <a:avLst/>
            </a:prstGeom>
            <a:ln w="762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AB56AFC-56CD-E176-983F-7E55475B3912}"/>
              </a:ext>
            </a:extLst>
          </p:cNvPr>
          <p:cNvSpPr txBox="1"/>
          <p:nvPr/>
        </p:nvSpPr>
        <p:spPr>
          <a:xfrm>
            <a:off x="4189666" y="24467"/>
            <a:ext cx="1931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    EB </a:t>
            </a:r>
            <a:r>
              <a:rPr lang="en-GB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401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Micheal Eoghan Mac Aogain</dc:creator>
  <cp:lastModifiedBy>m.macaogain@gmail.com</cp:lastModifiedBy>
  <cp:revision>1</cp:revision>
  <dcterms:created xsi:type="dcterms:W3CDTF">2022-11-28T09:23:15Z</dcterms:created>
  <dcterms:modified xsi:type="dcterms:W3CDTF">2023-06-18T19:23:00Z</dcterms:modified>
</cp:coreProperties>
</file>