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840" y="1809750"/>
            <a:ext cx="10942955" cy="1275080"/>
          </a:xfrm>
        </p:spPr>
        <p:txBody>
          <a:bodyPr>
            <a:scene3d>
              <a:camera prst="orthographicFront"/>
              <a:lightRig rig="threePt" dir="t"/>
            </a:scene3d>
          </a:bodyPr>
          <a:lstStyle/>
          <a:p>
            <a:r>
              <a:rPr lang="en-IN" altLang="en-US" sz="5400" dirty="0">
                <a:ln w="22225">
                  <a:solidFill>
                    <a:schemeClr val="accent2"/>
                  </a:solidFill>
                  <a:prstDash val="solid"/>
                </a:ln>
                <a:solidFill>
                  <a:schemeClr val="accent2">
                    <a:lumMod val="40000"/>
                    <a:lumOff val="60000"/>
                  </a:schemeClr>
                </a:solidFill>
                <a:effectLst/>
                <a:latin typeface="Algerian" panose="04020705040A02060702" charset="0"/>
                <a:cs typeface="Algerian" panose="04020705040A02060702" charset="0"/>
              </a:rPr>
              <a:t>MEMORY PUZZLE GAME</a:t>
            </a:r>
            <a:endParaRPr lang="en-IN" altLang="en-US" sz="5400" dirty="0">
              <a:ln w="22225">
                <a:solidFill>
                  <a:schemeClr val="accent2"/>
                </a:solidFill>
                <a:prstDash val="solid"/>
              </a:ln>
              <a:solidFill>
                <a:schemeClr val="accent2">
                  <a:lumMod val="40000"/>
                  <a:lumOff val="60000"/>
                </a:schemeClr>
              </a:solidFill>
              <a:effectLst/>
              <a:latin typeface="Algerian" panose="04020705040A02060702" charset="0"/>
              <a:cs typeface="Algerian" panose="04020705040A02060702" charset="0"/>
            </a:endParaRPr>
          </a:p>
        </p:txBody>
      </p:sp>
      <p:sp>
        <p:nvSpPr>
          <p:cNvPr id="3" name="Subtitle 2"/>
          <p:cNvSpPr>
            <a:spLocks noGrp="1"/>
          </p:cNvSpPr>
          <p:nvPr>
            <p:ph type="subTitle" idx="1"/>
          </p:nvPr>
        </p:nvSpPr>
        <p:spPr>
          <a:xfrm>
            <a:off x="2452370" y="3806190"/>
            <a:ext cx="8534400" cy="2221865"/>
          </a:xfrm>
        </p:spPr>
        <p:txBody>
          <a:bodyPr/>
          <a:lstStyle/>
          <a:p>
            <a:endParaRPr lang="en-IN" altLang="en-US" sz="2400" b="1">
              <a:solidFill>
                <a:schemeClr val="tx1"/>
              </a:solidFill>
              <a:effectLst>
                <a:outerShdw blurRad="38100" dist="19050" dir="2700000" algn="tl" rotWithShape="0">
                  <a:schemeClr val="dk1">
                    <a:alpha val="40000"/>
                  </a:schemeClr>
                </a:outerShdw>
              </a:effectLst>
            </a:endParaRPr>
          </a:p>
          <a:p>
            <a:endParaRPr lang="en-IN" altLang="en-US" sz="2400" b="1">
              <a:solidFill>
                <a:schemeClr val="tx1"/>
              </a:solidFill>
              <a:effectLst>
                <a:outerShdw blurRad="38100" dist="19050" dir="2700000" algn="tl" rotWithShape="0">
                  <a:schemeClr val="dk1">
                    <a:alpha val="40000"/>
                  </a:schemeClr>
                </a:outerShdw>
              </a:effectLst>
            </a:endParaRPr>
          </a:p>
          <a:p>
            <a:endParaRPr lang="en-IN" altLang="en-US" sz="2400" b="1">
              <a:solidFill>
                <a:schemeClr val="tx1"/>
              </a:solidFill>
              <a:effectLst>
                <a:outerShdw blurRad="38100" dist="19050" dir="2700000" algn="tl" rotWithShape="0">
                  <a:schemeClr val="dk1">
                    <a:alpha val="40000"/>
                  </a:schemeClr>
                </a:outerShdw>
              </a:effectLst>
            </a:endParaRPr>
          </a:p>
          <a:p>
            <a:r>
              <a:rPr lang="en-IN" altLang="en-US" sz="2400" b="1">
                <a:solidFill>
                  <a:schemeClr val="tx1"/>
                </a:solidFill>
                <a:effectLst>
                  <a:outerShdw blurRad="38100" dist="19050" dir="2700000" algn="tl" rotWithShape="0">
                    <a:schemeClr val="dk1">
                      <a:alpha val="40000"/>
                    </a:schemeClr>
                  </a:outerShdw>
                </a:effectLst>
              </a:rPr>
              <a:t>GROUP MEMBERS :-</a:t>
            </a:r>
            <a:endParaRPr lang="en-IN" altLang="en-US" sz="2400">
              <a:solidFill>
                <a:schemeClr val="tx1"/>
              </a:solidFill>
              <a:effectLst>
                <a:outerShdw blurRad="38100" dist="19050" dir="2700000" algn="tl" rotWithShape="0">
                  <a:schemeClr val="dk1">
                    <a:alpha val="40000"/>
                  </a:schemeClr>
                </a:outerShdw>
              </a:effectLst>
            </a:endParaRPr>
          </a:p>
          <a:p>
            <a:r>
              <a:rPr lang="en-IN" altLang="en-US" sz="2400">
                <a:solidFill>
                  <a:schemeClr val="tx1"/>
                </a:solidFill>
                <a:effectLst>
                  <a:outerShdw blurRad="38100" dist="19050" dir="2700000" algn="tl" rotWithShape="0">
                    <a:schemeClr val="dk1">
                      <a:alpha val="40000"/>
                    </a:schemeClr>
                  </a:outerShdw>
                </a:effectLst>
              </a:rPr>
              <a:t>N. SANDEEP (103)</a:t>
            </a:r>
            <a:endParaRPr lang="en-IN" altLang="en-US" sz="2400">
              <a:solidFill>
                <a:schemeClr val="tx1"/>
              </a:solidFill>
              <a:effectLst>
                <a:outerShdw blurRad="38100" dist="19050" dir="2700000" algn="tl" rotWithShape="0">
                  <a:schemeClr val="dk1">
                    <a:alpha val="40000"/>
                  </a:schemeClr>
                </a:outerShdw>
              </a:effectLst>
            </a:endParaRPr>
          </a:p>
          <a:p>
            <a:r>
              <a:rPr lang="en-IN" altLang="en-US" sz="2400">
                <a:solidFill>
                  <a:schemeClr val="tx1"/>
                </a:solidFill>
                <a:effectLst>
                  <a:outerShdw blurRad="38100" dist="19050" dir="2700000" algn="tl" rotWithShape="0">
                    <a:schemeClr val="dk1">
                      <a:alpha val="40000"/>
                    </a:schemeClr>
                  </a:outerShdw>
                </a:effectLst>
              </a:rPr>
              <a:t>K.JAYANTH KUMAR(074)</a:t>
            </a:r>
            <a:endParaRPr lang="en-IN" altLang="en-US" sz="2400">
              <a:solidFill>
                <a:schemeClr val="tx1"/>
              </a:solidFill>
              <a:effectLst>
                <a:outerShdw blurRad="38100" dist="19050" dir="2700000" algn="tl" rotWithShape="0">
                  <a:schemeClr val="dk1">
                    <a:alpha val="40000"/>
                  </a:schemeClr>
                </a:outerShdw>
              </a:effectLst>
            </a:endParaRPr>
          </a:p>
          <a:p>
            <a:r>
              <a:rPr lang="en-IN" altLang="en-US" sz="2400">
                <a:solidFill>
                  <a:schemeClr val="tx1"/>
                </a:solidFill>
                <a:effectLst>
                  <a:outerShdw blurRad="38100" dist="19050" dir="2700000" algn="tl" rotWithShape="0">
                    <a:schemeClr val="dk1">
                      <a:alpha val="40000"/>
                    </a:schemeClr>
                  </a:outerShdw>
                </a:effectLst>
              </a:rPr>
              <a:t>G. SANDEEP(102)</a:t>
            </a:r>
            <a:endParaRPr lang="en-IN" altLang="en-US" sz="2400">
              <a:solidFill>
                <a:schemeClr val="tx1"/>
              </a:solidFill>
              <a:effectLst>
                <a:outerShdw blurRad="38100" dist="19050" dir="2700000" algn="tl" rotWithShape="0">
                  <a:schemeClr val="dk1">
                    <a:alpha val="40000"/>
                  </a:schemeClr>
                </a:outerShdw>
              </a:effectLst>
            </a:endParaRPr>
          </a:p>
          <a:p>
            <a:endParaRPr lang="en-IN" altLang="en-US" sz="2400"/>
          </a:p>
          <a:p>
            <a:endParaRPr lang="en-IN" altLang="en-US" sz="2400"/>
          </a:p>
          <a:p>
            <a:endParaRPr lang="en-IN" altLang="en-US" sz="2400"/>
          </a:p>
          <a:p>
            <a:endParaRPr lang="en-IN" altLang="en-US" sz="2400"/>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thank-you-poster-spectrum-brush-260nw-1153070891"/>
          <p:cNvPicPr>
            <a:picLocks noChangeAspect="1"/>
          </p:cNvPicPr>
          <p:nvPr>
            <p:ph idx="1"/>
          </p:nvPr>
        </p:nvPicPr>
        <p:blipFill>
          <a:blip r:embed="rId1"/>
          <a:stretch>
            <a:fillRect/>
          </a:stretch>
        </p:blipFill>
        <p:spPr>
          <a:xfrm>
            <a:off x="262890" y="1417955"/>
            <a:ext cx="11590655" cy="4404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lgerian" panose="04020705040A02060702" charset="0"/>
                <a:cs typeface="Algerian" panose="04020705040A02060702" charset="0"/>
              </a:rPr>
              <a:t>ABSTARCT</a:t>
            </a:r>
            <a:endParaRPr lang="en-IN" alt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r>
              <a:rPr lang="en-US" sz="2400" dirty="0">
                <a:solidFill>
                  <a:schemeClr val="accent6">
                    <a:lumMod val="10000"/>
                  </a:schemeClr>
                </a:solidFill>
                <a:sym typeface="+mn-ea"/>
              </a:rPr>
              <a:t>This project in python language of Memory Puzzle is a simple console based GUI application</a:t>
            </a:r>
            <a:r>
              <a:rPr lang="en-IN" altLang="en-US" sz="2400" dirty="0">
                <a:solidFill>
                  <a:schemeClr val="accent6">
                    <a:lumMod val="10000"/>
                  </a:schemeClr>
                </a:solidFill>
                <a:sym typeface="+mn-ea"/>
              </a:rPr>
              <a:t> using</a:t>
            </a:r>
            <a:r>
              <a:rPr lang="en-IN" altLang="en-US" sz="2400" b="1" dirty="0">
                <a:solidFill>
                  <a:schemeClr val="accent6">
                    <a:lumMod val="10000"/>
                  </a:schemeClr>
                </a:solidFill>
                <a:sym typeface="+mn-ea"/>
              </a:rPr>
              <a:t> pygame </a:t>
            </a:r>
            <a:r>
              <a:rPr lang="en-IN" altLang="en-US" sz="2400" dirty="0">
                <a:solidFill>
                  <a:schemeClr val="accent6">
                    <a:lumMod val="10000"/>
                  </a:schemeClr>
                </a:solidFill>
                <a:sym typeface="+mn-ea"/>
              </a:rPr>
              <a:t>module</a:t>
            </a:r>
            <a:endParaRPr lang="en-US" sz="2400" dirty="0">
              <a:solidFill>
                <a:schemeClr val="accent6">
                  <a:lumMod val="10000"/>
                </a:schemeClr>
              </a:solidFill>
              <a:sym typeface="+mn-ea"/>
            </a:endParaRPr>
          </a:p>
          <a:p>
            <a:r>
              <a:rPr lang="en-US" sz="2400" dirty="0">
                <a:solidFill>
                  <a:schemeClr val="accent6">
                    <a:lumMod val="10000"/>
                  </a:schemeClr>
                </a:solidFill>
                <a:sym typeface="+mn-ea"/>
              </a:rPr>
              <a:t>In the Memory Puzzle game, several icons are covered up by white boxes. There are two of each icon. The player can click on two boxes to see what icon is behind them. If the icons match, then those boxes remain uncovered. The player wins when all the boxes on the board are uncovered. To give the player a hint, the boxes are quickly uncovered once at the beginning of the game.</a:t>
            </a:r>
            <a:endParaRPr lang="en-US" sz="2400" dirty="0">
              <a:solidFill>
                <a:schemeClr val="accent6">
                  <a:lumMod val="10000"/>
                </a:schemeClr>
              </a:solidFill>
              <a:sym typeface="+mn-ea"/>
            </a:endParaRPr>
          </a:p>
          <a:p>
            <a:endParaRPr lang="en-US" dirty="0">
              <a:solidFill>
                <a:schemeClr val="accent3">
                  <a:lumMod val="10000"/>
                </a:schemeClr>
              </a:solidFill>
            </a:endParaRPr>
          </a:p>
          <a:p>
            <a:endParaRPr lang="en-US" dirty="0">
              <a:solidFill>
                <a:schemeClr val="accent3">
                  <a:lumMod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lgerian" panose="04020705040A02060702" charset="0"/>
                <a:cs typeface="Algerian" panose="04020705040A02060702" charset="0"/>
              </a:rPr>
              <a:t>USE CASE DIAGRAM</a:t>
            </a:r>
            <a:endParaRPr lang="en-IN" altLang="en-US">
              <a:latin typeface="Algerian" panose="04020705040A02060702" charset="0"/>
              <a:cs typeface="Algerian" panose="04020705040A02060702" charset="0"/>
            </a:endParaRPr>
          </a:p>
        </p:txBody>
      </p:sp>
      <p:pic>
        <p:nvPicPr>
          <p:cNvPr id="5" name="Content Placeholder 4" descr="use case final"/>
          <p:cNvPicPr>
            <a:picLocks noChangeAspect="1"/>
          </p:cNvPicPr>
          <p:nvPr>
            <p:ph idx="1"/>
          </p:nvPr>
        </p:nvPicPr>
        <p:blipFill>
          <a:blip r:embed="rId1"/>
          <a:stretch>
            <a:fillRect/>
          </a:stretch>
        </p:blipFill>
        <p:spPr>
          <a:xfrm>
            <a:off x="3025775" y="1205230"/>
            <a:ext cx="6423660" cy="556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lgerian" panose="04020705040A02060702" charset="0"/>
                <a:cs typeface="Algerian" panose="04020705040A02060702" charset="0"/>
              </a:rPr>
              <a:t>TECHNOLOGY USED</a:t>
            </a:r>
            <a:endParaRPr lang="en-IN" alt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09600" y="1148715"/>
            <a:ext cx="10972800" cy="5579110"/>
          </a:xfrm>
        </p:spPr>
        <p:txBody>
          <a:bodyPr/>
          <a:p>
            <a:pPr marL="0" indent="0">
              <a:buNone/>
            </a:pPr>
            <a:r>
              <a:rPr lang="en-IN" altLang="en-US" sz="2000" b="1">
                <a:solidFill>
                  <a:schemeClr val="accent6">
                    <a:lumMod val="10000"/>
                  </a:schemeClr>
                </a:solidFill>
              </a:rPr>
              <a:t>Hardware Requirements: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Minimum Ram required: 512 mb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Minimum Disk Space required: 50 mb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Processor: core i3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Input devices: Mouse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Output devices: Monitor </a:t>
            </a:r>
            <a:endParaRPr lang="en-IN" altLang="en-US" sz="2000">
              <a:solidFill>
                <a:schemeClr val="accent6">
                  <a:lumMod val="10000"/>
                </a:schemeClr>
              </a:solidFill>
            </a:endParaRPr>
          </a:p>
          <a:p>
            <a:pPr marL="0" indent="0">
              <a:buNone/>
            </a:pPr>
            <a:r>
              <a:rPr lang="en-IN" altLang="en-US" sz="2000" b="1">
                <a:solidFill>
                  <a:schemeClr val="accent6">
                    <a:lumMod val="10000"/>
                  </a:schemeClr>
                </a:solidFill>
              </a:rPr>
              <a:t>Software Requirements: </a:t>
            </a:r>
            <a:endParaRPr lang="en-IN" altLang="en-US" sz="2000" b="1">
              <a:solidFill>
                <a:schemeClr val="accent6">
                  <a:lumMod val="10000"/>
                </a:schemeClr>
              </a:solidFill>
            </a:endParaRPr>
          </a:p>
          <a:p>
            <a:pPr marL="0" indent="0">
              <a:buNone/>
            </a:pPr>
            <a:r>
              <a:rPr lang="en-IN" altLang="en-US" sz="2000">
                <a:solidFill>
                  <a:schemeClr val="accent6">
                    <a:lumMod val="10000"/>
                  </a:schemeClr>
                </a:solidFill>
              </a:rPr>
              <a:t>	   IDLE Python (3.8 32 bit)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Python Launcher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Windows 8.1 or above</a:t>
            </a:r>
            <a:endParaRPr lang="en-IN" altLang="en-US" sz="2000">
              <a:solidFill>
                <a:schemeClr val="accent6">
                  <a:lumMod val="10000"/>
                </a:schemeClr>
              </a:solidFill>
            </a:endParaRPr>
          </a:p>
          <a:p>
            <a:pPr marL="0" indent="0">
              <a:buNone/>
            </a:pPr>
            <a:r>
              <a:rPr lang="en-IN" altLang="en-US" sz="2000" b="1">
                <a:solidFill>
                  <a:schemeClr val="accent6">
                    <a:lumMod val="10000"/>
                  </a:schemeClr>
                </a:solidFill>
              </a:rPr>
              <a:t>Modules used:</a:t>
            </a:r>
            <a:endParaRPr lang="en-IN" altLang="en-US" sz="2000" b="1">
              <a:solidFill>
                <a:schemeClr val="accent6">
                  <a:lumMod val="10000"/>
                </a:schemeClr>
              </a:solidFill>
            </a:endParaRPr>
          </a:p>
          <a:p>
            <a:pPr marL="0" indent="0">
              <a:buNone/>
            </a:pPr>
            <a:r>
              <a:rPr lang="en-IN" altLang="en-US" sz="2000">
                <a:solidFill>
                  <a:schemeClr val="accent6">
                    <a:lumMod val="10000"/>
                  </a:schemeClr>
                </a:solidFill>
              </a:rPr>
              <a:t>              pygame module</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random </a:t>
            </a:r>
            <a:endParaRPr lang="en-IN" altLang="en-US" sz="2000">
              <a:solidFill>
                <a:schemeClr val="accent6">
                  <a:lumMod val="10000"/>
                </a:schemeClr>
              </a:solidFill>
            </a:endParaRPr>
          </a:p>
          <a:p>
            <a:pPr marL="0" indent="0">
              <a:buNone/>
            </a:pPr>
            <a:r>
              <a:rPr lang="en-IN" altLang="en-US" sz="2000">
                <a:solidFill>
                  <a:schemeClr val="accent6">
                    <a:lumMod val="10000"/>
                  </a:schemeClr>
                </a:solidFill>
              </a:rPr>
              <a:t>	 Time</a:t>
            </a:r>
            <a:endParaRPr lang="en-IN" altLang="en-US" sz="2000">
              <a:solidFill>
                <a:schemeClr val="accent6">
                  <a:lumMod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Algerian" panose="04020705040A02060702" charset="0"/>
                <a:cs typeface="Algerian" panose="04020705040A02060702" charset="0"/>
              </a:rPr>
              <a:t>INSTRUCTIONS AND CHOOSING DIFFICULTY</a:t>
            </a:r>
            <a:endParaRPr lang="en-US" sz="3200">
              <a:latin typeface="Algerian" panose="04020705040A02060702" charset="0"/>
              <a:cs typeface="Algerian" panose="04020705040A02060702" charset="0"/>
            </a:endParaRPr>
          </a:p>
        </p:txBody>
      </p:sp>
      <p:pic>
        <p:nvPicPr>
          <p:cNvPr id="4" name="Content Placeholder 3" descr="pic-1"/>
          <p:cNvPicPr>
            <a:picLocks noChangeAspect="1"/>
          </p:cNvPicPr>
          <p:nvPr>
            <p:ph idx="1"/>
          </p:nvPr>
        </p:nvPicPr>
        <p:blipFill>
          <a:blip r:embed="rId1"/>
          <a:stretch>
            <a:fillRect/>
          </a:stretch>
        </p:blipFill>
        <p:spPr>
          <a:xfrm>
            <a:off x="1155700" y="2458085"/>
            <a:ext cx="9879965" cy="3114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GAME PLAY - LEVEL 1,2</a:t>
            </a:r>
            <a:endParaRPr lang="en-US">
              <a:latin typeface="Algerian" panose="04020705040A02060702" charset="0"/>
              <a:cs typeface="Algerian" panose="04020705040A02060702" charset="0"/>
            </a:endParaRPr>
          </a:p>
        </p:txBody>
      </p:sp>
      <p:pic>
        <p:nvPicPr>
          <p:cNvPr id="4" name="Content Placeholder 3" descr="level-1"/>
          <p:cNvPicPr>
            <a:picLocks noChangeAspect="1"/>
          </p:cNvPicPr>
          <p:nvPr>
            <p:ph sz="half" idx="1"/>
          </p:nvPr>
        </p:nvPicPr>
        <p:blipFill>
          <a:blip r:embed="rId1"/>
          <a:stretch>
            <a:fillRect/>
          </a:stretch>
        </p:blipFill>
        <p:spPr>
          <a:xfrm>
            <a:off x="609600" y="1747520"/>
            <a:ext cx="5384800" cy="4230370"/>
          </a:xfrm>
          <a:prstGeom prst="rect">
            <a:avLst/>
          </a:prstGeom>
        </p:spPr>
      </p:pic>
      <p:pic>
        <p:nvPicPr>
          <p:cNvPr id="5" name="Content Placeholder 4" descr="level-2"/>
          <p:cNvPicPr>
            <a:picLocks noChangeAspect="1"/>
          </p:cNvPicPr>
          <p:nvPr>
            <p:ph sz="half" idx="2"/>
          </p:nvPr>
        </p:nvPicPr>
        <p:blipFill>
          <a:blip r:embed="rId2"/>
          <a:stretch>
            <a:fillRect/>
          </a:stretch>
        </p:blipFill>
        <p:spPr>
          <a:xfrm>
            <a:off x="6197600" y="1711325"/>
            <a:ext cx="5384800" cy="43033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sym typeface="+mn-ea"/>
              </a:rPr>
              <a:t>GAME PLAY - LEVEL 3, GAME WON</a:t>
            </a:r>
            <a:br>
              <a:rPr lang="en-US">
                <a:latin typeface="Algerian" panose="04020705040A02060702" charset="0"/>
                <a:cs typeface="Algerian" panose="04020705040A02060702" charset="0"/>
              </a:rPr>
            </a:br>
            <a:endParaRPr lang="en-US"/>
          </a:p>
        </p:txBody>
      </p:sp>
      <p:pic>
        <p:nvPicPr>
          <p:cNvPr id="4" name="Content Placeholder 3" descr="game won"/>
          <p:cNvPicPr>
            <a:picLocks noChangeAspect="1"/>
          </p:cNvPicPr>
          <p:nvPr>
            <p:ph sz="half" idx="1"/>
          </p:nvPr>
        </p:nvPicPr>
        <p:blipFill>
          <a:blip r:embed="rId1"/>
          <a:stretch>
            <a:fillRect/>
          </a:stretch>
        </p:blipFill>
        <p:spPr>
          <a:xfrm>
            <a:off x="6320790" y="1690370"/>
            <a:ext cx="5384800" cy="4189730"/>
          </a:xfrm>
          <a:prstGeom prst="rect">
            <a:avLst/>
          </a:prstGeom>
        </p:spPr>
      </p:pic>
      <p:pic>
        <p:nvPicPr>
          <p:cNvPr id="5" name="Content Placeholder 4" descr="level-3"/>
          <p:cNvPicPr>
            <a:picLocks noChangeAspect="1"/>
          </p:cNvPicPr>
          <p:nvPr>
            <p:ph sz="half" idx="2"/>
          </p:nvPr>
        </p:nvPicPr>
        <p:blipFill>
          <a:blip r:embed="rId2"/>
          <a:stretch>
            <a:fillRect/>
          </a:stretch>
        </p:blipFill>
        <p:spPr>
          <a:xfrm>
            <a:off x="735965" y="1690370"/>
            <a:ext cx="5408930"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END MENU</a:t>
            </a:r>
            <a:endParaRPr lang="en-US">
              <a:latin typeface="Algerian" panose="04020705040A02060702" charset="0"/>
              <a:cs typeface="Algerian" panose="04020705040A02060702" charset="0"/>
            </a:endParaRPr>
          </a:p>
        </p:txBody>
      </p:sp>
      <p:pic>
        <p:nvPicPr>
          <p:cNvPr id="4" name="Content Placeholder 3" descr="end menu"/>
          <p:cNvPicPr>
            <a:picLocks noChangeAspect="1"/>
          </p:cNvPicPr>
          <p:nvPr>
            <p:ph idx="1"/>
          </p:nvPr>
        </p:nvPicPr>
        <p:blipFill>
          <a:blip r:embed="rId1"/>
          <a:stretch>
            <a:fillRect/>
          </a:stretch>
        </p:blipFill>
        <p:spPr>
          <a:xfrm>
            <a:off x="3263900" y="1600200"/>
            <a:ext cx="5662930"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lgerian" panose="04020705040A02060702" charset="0"/>
                <a:cs typeface="Algerian" panose="04020705040A02060702" charset="0"/>
              </a:rPr>
              <a:t>CONCLUSION AND FUTURE WORK</a:t>
            </a:r>
            <a:endParaRPr lang="en-IN" altLang="en-US">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p>
            <a:r>
              <a:rPr lang="en-US" sz="2000">
                <a:solidFill>
                  <a:schemeClr val="accent6">
                    <a:lumMod val="10000"/>
                  </a:schemeClr>
                </a:solidFill>
              </a:rPr>
              <a:t>This project in python language of Memory Puzzle is a simple console based GUI application.</a:t>
            </a:r>
            <a:r>
              <a:rPr lang="en-IN" altLang="en-US" sz="2000">
                <a:solidFill>
                  <a:schemeClr val="accent6">
                    <a:lumMod val="10000"/>
                  </a:schemeClr>
                </a:solidFill>
              </a:rPr>
              <a:t> t</a:t>
            </a:r>
            <a:r>
              <a:rPr lang="en-US" sz="2000">
                <a:solidFill>
                  <a:schemeClr val="accent6">
                    <a:lumMod val="10000"/>
                  </a:schemeClr>
                </a:solidFill>
              </a:rPr>
              <a:t>his project also gives us an idea of how we can use the random module and the pygame module to create GUI application with less effort and encourage us to create many more interesting projects.</a:t>
            </a:r>
            <a:r>
              <a:rPr lang="en-US" sz="2000"/>
              <a:t> </a:t>
            </a:r>
            <a:endParaRPr lang="en-US" sz="2000"/>
          </a:p>
          <a:p>
            <a:pPr marL="0" indent="0">
              <a:buNone/>
            </a:pPr>
            <a:r>
              <a:rPr lang="en-IN" altLang="en-US" sz="2000" b="1">
                <a:solidFill>
                  <a:schemeClr val="accent6">
                    <a:lumMod val="10000"/>
                  </a:schemeClr>
                </a:solidFill>
              </a:rPr>
              <a:t>FUTURE WORK :</a:t>
            </a:r>
            <a:endParaRPr lang="en-IN" altLang="en-US" sz="2000" b="1">
              <a:solidFill>
                <a:schemeClr val="accent6">
                  <a:lumMod val="10000"/>
                </a:schemeClr>
              </a:solidFill>
            </a:endParaRPr>
          </a:p>
          <a:p>
            <a:r>
              <a:rPr lang="en-IN" altLang="en-US" sz="2000">
                <a:solidFill>
                  <a:schemeClr val="accent6">
                    <a:lumMod val="10000"/>
                  </a:schemeClr>
                </a:solidFill>
              </a:rPr>
              <a:t>Our project will implement in future after making some changes and modifications that can be done in our project are: </a:t>
            </a:r>
            <a:endParaRPr lang="en-IN" altLang="en-US" sz="2000">
              <a:solidFill>
                <a:schemeClr val="accent6">
                  <a:lumMod val="10000"/>
                </a:schemeClr>
              </a:solidFill>
            </a:endParaRPr>
          </a:p>
          <a:p>
            <a:r>
              <a:rPr lang="en-IN" altLang="en-US" sz="2000">
                <a:solidFill>
                  <a:schemeClr val="accent6">
                    <a:lumMod val="10000"/>
                  </a:schemeClr>
                </a:solidFill>
              </a:rPr>
              <a:t>We can add more options like time, number of attempts, score based on the time and number of attempts, background music. </a:t>
            </a:r>
            <a:endParaRPr lang="en-IN" altLang="en-US" sz="2000">
              <a:solidFill>
                <a:schemeClr val="accent6">
                  <a:lumMod val="10000"/>
                </a:schemeClr>
              </a:solidFill>
            </a:endParaRPr>
          </a:p>
          <a:p>
            <a:r>
              <a:rPr lang="en-IN" altLang="en-US" sz="2000">
                <a:solidFill>
                  <a:schemeClr val="accent6">
                    <a:lumMod val="10000"/>
                  </a:schemeClr>
                </a:solidFill>
              </a:rPr>
              <a:t>We can also include multi player in this and can calculate both the scores. </a:t>
            </a:r>
            <a:endParaRPr lang="en-IN" altLang="en-US" sz="2000">
              <a:solidFill>
                <a:schemeClr val="accent6">
                  <a:lumMod val="10000"/>
                </a:schemeClr>
              </a:solidFill>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1691</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Algerian</vt:lpstr>
      <vt:lpstr>Microsoft YaHei</vt:lpstr>
      <vt:lpstr>Arial Unicode MS</vt:lpstr>
      <vt:lpstr>Calibri</vt:lpstr>
      <vt:lpstr>Art_mountaineering</vt:lpstr>
      <vt:lpstr>MEMORY PUZZLE GAME</vt:lpstr>
      <vt:lpstr>ABSTARCT</vt:lpstr>
      <vt:lpstr>USE CASE DIAGRAM</vt:lpstr>
      <vt:lpstr>TECHNOLOGY USED</vt:lpstr>
      <vt:lpstr>PowerPoint 演示文稿</vt:lpstr>
      <vt:lpstr>PowerPoint 演示文稿</vt:lpstr>
      <vt:lpstr>PowerPoint 演示文稿</vt:lpstr>
      <vt:lpstr>PowerPoint 演示文稿</vt:lpstr>
      <vt:lpstr>CONCLUSION AND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PUZZLE GAME</dc:title>
  <dc:creator/>
  <cp:lastModifiedBy>Jayanth</cp:lastModifiedBy>
  <cp:revision>4</cp:revision>
  <dcterms:created xsi:type="dcterms:W3CDTF">2022-01-22T06:51:00Z</dcterms:created>
  <dcterms:modified xsi:type="dcterms:W3CDTF">2022-01-23T03:23:44Z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0D5EACB64824419290CCFDFB99B27167</vt:lpwstr>
  </property>
  <property fmtid="{D5CDD505-2E9C-101B-9397-08002B2CF9AE}" pid="3" name="KSOProductBuildVer">
    <vt:lpwstr>1033-11.2.0.10463</vt:lpwstr>
  </property>
</Properties>
</file>