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Agentic RAG Chatbot for Document QA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An Agent-based Multi-format QA System with MCP Integration</a:t>
            </a:r>
          </a:p>
          <a:p>
            <a:r>
              <a:rPr dirty="0"/>
              <a:t>Presented by: </a:t>
            </a:r>
            <a:r>
              <a:rPr lang="en-IN" dirty="0"/>
              <a:t>Jayanth</a:t>
            </a:r>
            <a:r>
              <a:rPr dirty="0"/>
              <a:t> Chatrathi</a:t>
            </a:r>
          </a:p>
          <a:p>
            <a:r>
              <a:rPr dirty="0"/>
              <a:t>Date: 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rgbClr val="FF0000"/>
                </a:solidFill>
              </a:rPr>
              <a:t>Agent-Based Architecture with MCP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b="1" dirty="0" err="1"/>
              <a:t>IngestionAgent</a:t>
            </a:r>
            <a:r>
              <a:rPr dirty="0"/>
              <a:t>:</a:t>
            </a:r>
            <a:r>
              <a:rPr lang="en-IN" dirty="0"/>
              <a:t> </a:t>
            </a:r>
            <a:r>
              <a:rPr lang="en-US" dirty="0"/>
              <a:t>Parses and extracts text from uploaded documents, then sends structured output to the </a:t>
            </a:r>
            <a:r>
              <a:rPr lang="en-US" dirty="0" err="1"/>
              <a:t>RetrievalAgent</a:t>
            </a:r>
            <a:endParaRPr lang="en-US" dirty="0"/>
          </a:p>
          <a:p>
            <a:pPr marL="0" indent="0">
              <a:buNone/>
            </a:pPr>
            <a:r>
              <a:rPr dirty="0"/>
              <a:t>• </a:t>
            </a:r>
            <a:r>
              <a:rPr b="1" dirty="0" err="1"/>
              <a:t>RetrievalAgent</a:t>
            </a:r>
            <a:r>
              <a:rPr dirty="0"/>
              <a:t>: </a:t>
            </a:r>
            <a:r>
              <a:rPr lang="en-US" dirty="0"/>
              <a:t>Retrieves top-k relevant text chunks using semantic search over encoded document embeddings.</a:t>
            </a:r>
          </a:p>
          <a:p>
            <a:pPr marL="0" indent="0">
              <a:buNone/>
            </a:pPr>
            <a:r>
              <a:rPr dirty="0"/>
              <a:t>•</a:t>
            </a:r>
            <a:r>
              <a:rPr b="1" dirty="0"/>
              <a:t> </a:t>
            </a:r>
            <a:r>
              <a:rPr b="1" dirty="0" err="1"/>
              <a:t>LLMResponseAgent</a:t>
            </a:r>
            <a:r>
              <a:rPr dirty="0"/>
              <a:t>: </a:t>
            </a:r>
            <a:r>
              <a:rPr lang="en-US" dirty="0"/>
              <a:t>Generates final answers using retrieved context and query via GPT-4o in a RAG setup.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MCP</a:t>
            </a:r>
            <a:r>
              <a:rPr dirty="0"/>
              <a:t>: </a:t>
            </a:r>
            <a:r>
              <a:rPr lang="en-US" dirty="0"/>
              <a:t>Standardizes inter-agent communication by wrapping messages with sender, receiver, type, trace ID, and payload.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System Flow with MCP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User Upload </a:t>
            </a:r>
            <a:r>
              <a:rPr lang="en-IN" dirty="0"/>
              <a:t>→</a:t>
            </a:r>
            <a:r>
              <a:rPr dirty="0"/>
              <a:t> </a:t>
            </a:r>
            <a:r>
              <a:rPr dirty="0" err="1"/>
              <a:t>IngestionAgent</a:t>
            </a:r>
            <a:r>
              <a:rPr dirty="0"/>
              <a:t> </a:t>
            </a:r>
            <a:r>
              <a:rPr lang="en-IN" dirty="0"/>
              <a:t>→</a:t>
            </a:r>
            <a:r>
              <a:rPr dirty="0"/>
              <a:t> [Parsed Content]</a:t>
            </a:r>
          </a:p>
          <a:p>
            <a:r>
              <a:rPr dirty="0"/>
              <a:t>            </a:t>
            </a:r>
            <a:r>
              <a:rPr lang="en-IN" dirty="0"/>
              <a:t>↓</a:t>
            </a:r>
            <a:r>
              <a:rPr dirty="0"/>
              <a:t> MCP msg</a:t>
            </a:r>
          </a:p>
          <a:p>
            <a:r>
              <a:rPr dirty="0"/>
              <a:t>      </a:t>
            </a:r>
            <a:r>
              <a:rPr dirty="0" err="1"/>
              <a:t>RetrievalAgent</a:t>
            </a:r>
            <a:r>
              <a:rPr dirty="0"/>
              <a:t> → [FAISS Search]</a:t>
            </a:r>
          </a:p>
          <a:p>
            <a:r>
              <a:rPr dirty="0"/>
              <a:t>            ↓ MCP msg</a:t>
            </a:r>
          </a:p>
          <a:p>
            <a:r>
              <a:rPr dirty="0"/>
              <a:t>     </a:t>
            </a:r>
            <a:r>
              <a:rPr dirty="0" err="1"/>
              <a:t>LLMResponseAgent</a:t>
            </a:r>
            <a:r>
              <a:rPr dirty="0"/>
              <a:t> → [Final Answer]</a:t>
            </a:r>
          </a:p>
          <a:p>
            <a:r>
              <a:rPr dirty="0"/>
              <a:t>            ↓</a:t>
            </a:r>
          </a:p>
          <a:p>
            <a:r>
              <a:rPr dirty="0"/>
              <a:t>          UI Output</a:t>
            </a:r>
          </a:p>
          <a:p>
            <a:endParaRPr dirty="0"/>
          </a:p>
          <a:p>
            <a:r>
              <a:rPr dirty="0"/>
              <a:t>Message Types: </a:t>
            </a:r>
            <a:r>
              <a:rPr dirty="0" err="1"/>
              <a:t>ContextMsg</a:t>
            </a:r>
            <a:r>
              <a:rPr dirty="0"/>
              <a:t>, </a:t>
            </a:r>
            <a:r>
              <a:rPr dirty="0" err="1"/>
              <a:t>QueryMsg</a:t>
            </a:r>
            <a:r>
              <a:rPr dirty="0"/>
              <a:t>, </a:t>
            </a:r>
            <a:r>
              <a:rPr dirty="0" err="1"/>
              <a:t>RetrievalResult</a:t>
            </a:r>
            <a:r>
              <a:rPr dirty="0"/>
              <a:t>, </a:t>
            </a:r>
            <a:r>
              <a:rPr dirty="0" err="1"/>
              <a:t>FinalAnswer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32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Frontend/UI</a:t>
            </a:r>
            <a:r>
              <a:rPr dirty="0"/>
              <a:t>: </a:t>
            </a:r>
            <a:r>
              <a:rPr dirty="0" err="1"/>
              <a:t>Streamlit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Backend Orchestration</a:t>
            </a:r>
            <a:r>
              <a:rPr dirty="0"/>
              <a:t>: Python</a:t>
            </a:r>
            <a:endParaRPr lang="en-IN" dirty="0"/>
          </a:p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Document Handling</a:t>
            </a:r>
            <a:r>
              <a:rPr dirty="0"/>
              <a:t>: </a:t>
            </a:r>
            <a:r>
              <a:rPr dirty="0" err="1"/>
              <a:t>PyMuPDF</a:t>
            </a:r>
            <a:r>
              <a:rPr dirty="0"/>
              <a:t>, python-docx, python-pptx, pandas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Vector Search</a:t>
            </a:r>
            <a:r>
              <a:rPr dirty="0"/>
              <a:t>: FAISS</a:t>
            </a:r>
            <a:r>
              <a:rPr lang="en-IN" dirty="0"/>
              <a:t>, </a:t>
            </a:r>
            <a:r>
              <a:rPr lang="en-IN" dirty="0" err="1"/>
              <a:t>SentenceTransformers</a:t>
            </a:r>
            <a:r>
              <a:rPr lang="en-IN" dirty="0"/>
              <a:t> (MiniLM-L6-v2)</a:t>
            </a: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Model</a:t>
            </a:r>
            <a:r>
              <a:rPr dirty="0"/>
              <a:t>: </a:t>
            </a:r>
            <a:r>
              <a:rPr lang="en-IN" dirty="0"/>
              <a:t>GPT-4o (OpenAI)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b="1" dirty="0"/>
              <a:t>Agent Protocol</a:t>
            </a:r>
            <a:r>
              <a:rPr dirty="0"/>
              <a:t>: MCP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UI Screenshot of Working App</a:t>
            </a:r>
          </a:p>
        </p:txBody>
      </p:sp>
      <p:pic>
        <p:nvPicPr>
          <p:cNvPr id="3" name="Picture 2" descr="Screenshot 2025-07-06 0011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52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Future Scope /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• Add OCR support for image-based documents</a:t>
            </a:r>
          </a:p>
          <a:p>
            <a:pPr marL="0" indent="0">
              <a:buNone/>
            </a:pPr>
            <a:r>
              <a:rPr lang="en-IN" dirty="0"/>
              <a:t>• </a:t>
            </a:r>
            <a:r>
              <a:rPr dirty="0"/>
              <a:t>Integrate with enterprise storage (e.g., SharePoint, </a:t>
            </a:r>
            <a:r>
              <a:rPr dirty="0" err="1"/>
              <a:t>GDrive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• Enable document summarization &amp; exportable reports</a:t>
            </a:r>
          </a:p>
          <a:p>
            <a:pPr marL="0" indent="0">
              <a:buNone/>
            </a:pPr>
            <a:r>
              <a:rPr dirty="0"/>
              <a:t>• User feedback loop for LLM response refinement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244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Agentic RAG Chatbot for Document QA</vt:lpstr>
      <vt:lpstr>Agent-Based Architecture with MCP</vt:lpstr>
      <vt:lpstr>System Flow with MCP Integration</vt:lpstr>
      <vt:lpstr>Tech Stack Used</vt:lpstr>
      <vt:lpstr>UI Screenshot of Working App</vt:lpstr>
      <vt:lpstr>Future Scope /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jayanth chatrathi</dc:creator>
  <cp:keywords/>
  <dc:description>generated using python-pptx</dc:description>
  <cp:lastModifiedBy>jayanth chatrathi</cp:lastModifiedBy>
  <cp:revision>3</cp:revision>
  <dcterms:created xsi:type="dcterms:W3CDTF">2013-01-27T09:14:16Z</dcterms:created>
  <dcterms:modified xsi:type="dcterms:W3CDTF">2025-07-05T19:00:36Z</dcterms:modified>
  <cp:category/>
</cp:coreProperties>
</file>