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75" r:id="rId8"/>
    <p:sldId id="27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16A"/>
    <a:srgbClr val="EFD84F"/>
    <a:srgbClr val="E8DF30"/>
    <a:srgbClr val="66FF33"/>
    <a:srgbClr val="F5ED49"/>
    <a:srgbClr val="235C84"/>
    <a:srgbClr val="235B83"/>
    <a:srgbClr val="828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6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6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9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9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1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8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B0140C-66A2-4C97-831C-2FBF6C022359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3CF1B3-9D3D-4D34-B5E0-0438ACBDF7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45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EA79-ED6D-993D-197A-1994A5BDC4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3540" y="1660834"/>
            <a:ext cx="8824913" cy="67310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internship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96EB-7B26-4EF2-5976-E66F409B5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14" y="639519"/>
            <a:ext cx="716688" cy="672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D354B5-39E2-6592-6C92-12777AFA68A7}"/>
              </a:ext>
            </a:extLst>
          </p:cNvPr>
          <p:cNvSpPr txBox="1"/>
          <p:nvPr/>
        </p:nvSpPr>
        <p:spPr>
          <a:xfrm>
            <a:off x="2081208" y="5976472"/>
            <a:ext cx="802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SRKREC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56FC6-B748-76EE-2FA8-33A66006765C}"/>
              </a:ext>
            </a:extLst>
          </p:cNvPr>
          <p:cNvSpPr txBox="1"/>
          <p:nvPr/>
        </p:nvSpPr>
        <p:spPr>
          <a:xfrm>
            <a:off x="4687272" y="4440057"/>
            <a:ext cx="249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Ch.Jayanth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¾ AI&amp;DS 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20B91A5405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696FB-022D-945D-679A-7047F22D3921}"/>
              </a:ext>
            </a:extLst>
          </p:cNvPr>
          <p:cNvSpPr txBox="1"/>
          <p:nvPr/>
        </p:nvSpPr>
        <p:spPr>
          <a:xfrm>
            <a:off x="3888079" y="2497743"/>
            <a:ext cx="51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HENOTIC TECHNOLOGY PRIVATE LIMITED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610BC-19B0-3B90-6EC1-BF50A1103ED4}"/>
              </a:ext>
            </a:extLst>
          </p:cNvPr>
          <p:cNvSpPr txBox="1"/>
          <p:nvPr/>
        </p:nvSpPr>
        <p:spPr>
          <a:xfrm>
            <a:off x="4233158" y="3117056"/>
            <a:ext cx="644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7th July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2022 to 06th September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99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C217-1730-1CB8-B4BB-158F0007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30" y="595188"/>
            <a:ext cx="11029616" cy="98833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8B4AE-B22A-DCCB-1EB0-1FC7250681CB}"/>
              </a:ext>
            </a:extLst>
          </p:cNvPr>
          <p:cNvSpPr txBox="1"/>
          <p:nvPr/>
        </p:nvSpPr>
        <p:spPr>
          <a:xfrm>
            <a:off x="1598396" y="2171872"/>
            <a:ext cx="95572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https://www.kaggle.com/datasets/teejmahal20/airline-passenger-satisfaction</a:t>
            </a:r>
          </a:p>
        </p:txBody>
      </p:sp>
    </p:spTree>
    <p:extLst>
      <p:ext uri="{BB962C8B-B14F-4D97-AF65-F5344CB8AC3E}">
        <p14:creationId xmlns:p14="http://schemas.microsoft.com/office/powerpoint/2010/main" val="174443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EFB1-92FC-A00A-155F-6EA7AA5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08" y="143168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B50E4-7E78-0477-7FC2-CD7A390814FB}"/>
              </a:ext>
            </a:extLst>
          </p:cNvPr>
          <p:cNvSpPr txBox="1"/>
          <p:nvPr/>
        </p:nvSpPr>
        <p:spPr>
          <a:xfrm>
            <a:off x="1392633" y="2078998"/>
            <a:ext cx="661285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SCIENCE PROJECT LIFE CYCLE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CONCLUSIONS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389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E80DC4-05B7-BFF9-BA62-F26467F7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5" y="3553656"/>
            <a:ext cx="7243482" cy="1008171"/>
          </a:xfrm>
        </p:spPr>
        <p:txBody>
          <a:bodyPr>
            <a:noAutofit/>
          </a:bodyPr>
          <a:lstStyle/>
          <a:p>
            <a:r>
              <a:rPr lang="en-GB" sz="4400" b="1" dirty="0"/>
              <a:t>AIRLINE PASSENGER’S SATISFACTION</a:t>
            </a:r>
            <a:br>
              <a:rPr lang="en-US" sz="4400" dirty="0"/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49F21-0A7A-C196-B352-D466CA39F660}"/>
              </a:ext>
            </a:extLst>
          </p:cNvPr>
          <p:cNvSpPr txBox="1"/>
          <p:nvPr/>
        </p:nvSpPr>
        <p:spPr>
          <a:xfrm>
            <a:off x="887505" y="1711399"/>
            <a:ext cx="26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4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2583-60EA-7079-84C3-FDDA5CF6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0415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DATASET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5A5C8-CA9B-34B0-950E-73967CACC072}"/>
              </a:ext>
            </a:extLst>
          </p:cNvPr>
          <p:cNvSpPr txBox="1"/>
          <p:nvPr/>
        </p:nvSpPr>
        <p:spPr>
          <a:xfrm>
            <a:off x="1137920" y="19686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7AFB2-A108-6FC8-5AA3-77C885FEF0A8}"/>
              </a:ext>
            </a:extLst>
          </p:cNvPr>
          <p:cNvSpPr txBox="1"/>
          <p:nvPr/>
        </p:nvSpPr>
        <p:spPr>
          <a:xfrm>
            <a:off x="627529" y="1968600"/>
            <a:ext cx="11125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Airline industry is currently the biggest industry of transportation in the world. It focuses on service strategy to get customers because the great quality of service is a way to get customer loyalty.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Customer satisfaction is what guarantees the future of airlines and it is achievable by an adoption between their service and passenger needs.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study aims will find out the relationship between customer experiences on airline services and customer satisfaction and also define the operational characteristic that influences customer choice in an airline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Each element has a different level of impact on customer satisfaction. However, most of the services provided by the airline are intangible.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B396-F69D-6D94-67F7-DE93B8E3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AF447-1DD9-2E19-6DDD-55AB9F8A4FEC}"/>
              </a:ext>
            </a:extLst>
          </p:cNvPr>
          <p:cNvSpPr txBox="1"/>
          <p:nvPr/>
        </p:nvSpPr>
        <p:spPr>
          <a:xfrm>
            <a:off x="1040503" y="2368966"/>
            <a:ext cx="8408297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agenda of this project 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extensive Exploratory Data Analysis(EDA) on the airlines passengers satisfaction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 appropriate Machine Learning Model that will help various customers to predict their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certain features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B396-F69D-6D94-67F7-DE93B8E3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Data Science Project Life Cycle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68517-9C83-5FFD-0566-5EC37AADDFD4}"/>
              </a:ext>
            </a:extLst>
          </p:cNvPr>
          <p:cNvSpPr txBox="1"/>
          <p:nvPr/>
        </p:nvSpPr>
        <p:spPr>
          <a:xfrm>
            <a:off x="1004047" y="2052917"/>
            <a:ext cx="9341223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Pre-processing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the Duplicate and low variation data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Identify and address the missing variables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Handling of Outliers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Categorical data and Encoding Techniques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Scaling 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of Dependent and Independent variable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my dataset, target variable is 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rating</a:t>
            </a:r>
            <a:endParaRPr lang="en-US" sz="1800" b="1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  Training Models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3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530C-B141-AE3F-FB62-B6845F30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152B9-5A9F-221C-BF05-0407685A84C7}"/>
              </a:ext>
            </a:extLst>
          </p:cNvPr>
          <p:cNvSpPr txBox="1"/>
          <p:nvPr/>
        </p:nvSpPr>
        <p:spPr>
          <a:xfrm>
            <a:off x="1497105" y="2117976"/>
            <a:ext cx="809513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analysis , these are the results generated from different models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D5CC4-5B2B-8B52-EF25-B41F93D1D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5" y="2976036"/>
            <a:ext cx="8758989" cy="34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6BF1-0214-DE61-27A1-427FF573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B1E71-7B3F-AD6D-04C3-7F0AAC9E72C6}"/>
              </a:ext>
            </a:extLst>
          </p:cNvPr>
          <p:cNvSpPr txBox="1"/>
          <p:nvPr/>
        </p:nvSpPr>
        <p:spPr>
          <a:xfrm>
            <a:off x="1120589" y="2295889"/>
            <a:ext cx="102914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model results in the following order by considering the model accuracy, F1 score and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AUC score.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Random Forest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Extra Trees Classifier </a:t>
            </a:r>
          </a:p>
        </p:txBody>
      </p:sp>
    </p:spTree>
    <p:extLst>
      <p:ext uri="{BB962C8B-B14F-4D97-AF65-F5344CB8AC3E}">
        <p14:creationId xmlns:p14="http://schemas.microsoft.com/office/powerpoint/2010/main" val="268067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C07B-F8E5-18B5-0F54-D58CE98F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CB135-64C6-7626-0D70-3C85F8B7D802}"/>
              </a:ext>
            </a:extLst>
          </p:cNvPr>
          <p:cNvSpPr txBox="1"/>
          <p:nvPr/>
        </p:nvSpPr>
        <p:spPr>
          <a:xfrm>
            <a:off x="1097280" y="1995366"/>
            <a:ext cx="10691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so evident from the survey, 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0B5ED10-359B-A764-EC82-5B1C5C9A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99" y="2645294"/>
            <a:ext cx="6449494" cy="42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3241</TotalTime>
  <Words>336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 2</vt:lpstr>
      <vt:lpstr>Dividend</vt:lpstr>
      <vt:lpstr>  aiml internship</vt:lpstr>
      <vt:lpstr>CONTENTS</vt:lpstr>
      <vt:lpstr>AIRLINE PASSENGER’S SATISFACTION </vt:lpstr>
      <vt:lpstr>INTRODUCTION ABOUT DATASET</vt:lpstr>
      <vt:lpstr>OBJECTIVE </vt:lpstr>
      <vt:lpstr>Data Science Project Life Cycle </vt:lpstr>
      <vt:lpstr>results</vt:lpstr>
      <vt:lpstr>results</vt:lpstr>
      <vt:lpstr>RECOMMENDATIONS AND 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PROJECT</dc:title>
  <dc:creator>Sai Sahithi Kothapalli</dc:creator>
  <cp:lastModifiedBy>Narasimha reddy Gontu</cp:lastModifiedBy>
  <cp:revision>15</cp:revision>
  <dcterms:created xsi:type="dcterms:W3CDTF">2022-12-06T11:44:15Z</dcterms:created>
  <dcterms:modified xsi:type="dcterms:W3CDTF">2022-12-12T08:43:17Z</dcterms:modified>
</cp:coreProperties>
</file>