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03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9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3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3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5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9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4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EBEF-5CC2-466B-B5EE-0E69C7998104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1EEA-1A83-42E1-BF4D-BA1E7F784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5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9649" y="2181225"/>
            <a:ext cx="2730689" cy="2019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ARDUINO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071724"/>
            <a:ext cx="2934268" cy="2019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ACTIVE BUZZER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4746" y="161357"/>
            <a:ext cx="2934268" cy="2019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JOYSTICK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61102" y="151548"/>
            <a:ext cx="2934268" cy="2019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LCD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1102" y="2181225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16X2 LCD display. We used a I2C module for easy wiring.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876993" y="609159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2-pin active buzzer</a:t>
            </a:r>
            <a:endParaRPr lang="en-IN" dirty="0"/>
          </a:p>
        </p:txBody>
      </p:sp>
      <p:cxnSp>
        <p:nvCxnSpPr>
          <p:cNvPr id="11" name="Straight Connector 10"/>
          <p:cNvCxnSpPr>
            <a:stCxn id="6" idx="3"/>
          </p:cNvCxnSpPr>
          <p:nvPr/>
        </p:nvCxnSpPr>
        <p:spPr>
          <a:xfrm>
            <a:off x="3939014" y="1171291"/>
            <a:ext cx="13473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95900" y="1171291"/>
            <a:ext cx="0" cy="1009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77268" y="5210743"/>
            <a:ext cx="13473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3741" y="1161482"/>
            <a:ext cx="13473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24629" y="4200809"/>
            <a:ext cx="0" cy="1009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36132" y="1161482"/>
            <a:ext cx="0" cy="1009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9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2022-11-03T04:01:48Z</dcterms:created>
  <dcterms:modified xsi:type="dcterms:W3CDTF">2022-11-03T04:48:03Z</dcterms:modified>
</cp:coreProperties>
</file>