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E0E0D938-5A40-486B-9C27-4B0B4811883A}" type="datetimeFigureOut">
              <a:rPr lang="en-IN" smtClean="0"/>
              <a:t>05-04-2024</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077E93D-D205-45F5-9165-6BB9C38DA5B0}" type="slidenum">
              <a:rPr lang="en-IN" smtClean="0"/>
              <a:t>‹#›</a:t>
            </a:fld>
            <a:endParaRPr lang="en-IN"/>
          </a:p>
        </p:txBody>
      </p:sp>
    </p:spTree>
    <p:extLst>
      <p:ext uri="{BB962C8B-B14F-4D97-AF65-F5344CB8AC3E}">
        <p14:creationId xmlns:p14="http://schemas.microsoft.com/office/powerpoint/2010/main" val="228641906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0D938-5A40-486B-9C27-4B0B4811883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2641578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E0D938-5A40-486B-9C27-4B0B4811883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3494229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0D938-5A40-486B-9C27-4B0B4811883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4009395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E0E0D938-5A40-486B-9C27-4B0B4811883A}" type="datetimeFigureOut">
              <a:rPr lang="en-IN" smtClean="0"/>
              <a:t>05-04-2024</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218343902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E0D938-5A40-486B-9C27-4B0B4811883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190781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0D938-5A40-486B-9C27-4B0B4811883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390301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E0D938-5A40-486B-9C27-4B0B4811883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340609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0D938-5A40-486B-9C27-4B0B4811883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77E93D-D205-45F5-9165-6BB9C38DA5B0}" type="slidenum">
              <a:rPr lang="en-IN" smtClean="0"/>
              <a:t>‹#›</a:t>
            </a:fld>
            <a:endParaRPr lang="en-IN"/>
          </a:p>
        </p:txBody>
      </p:sp>
    </p:spTree>
    <p:extLst>
      <p:ext uri="{BB962C8B-B14F-4D97-AF65-F5344CB8AC3E}">
        <p14:creationId xmlns:p14="http://schemas.microsoft.com/office/powerpoint/2010/main" val="387470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E0E0D938-5A40-486B-9C27-4B0B4811883A}" type="datetimeFigureOut">
              <a:rPr lang="en-IN" smtClean="0"/>
              <a:t>05-04-2024</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1077E93D-D205-45F5-9165-6BB9C38DA5B0}"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685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E0E0D938-5A40-486B-9C27-4B0B4811883A}" type="datetimeFigureOut">
              <a:rPr lang="en-IN" smtClean="0"/>
              <a:t>05-04-2024</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1077E93D-D205-45F5-9165-6BB9C38DA5B0}"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11107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E0E0D938-5A40-486B-9C27-4B0B4811883A}" type="datetimeFigureOut">
              <a:rPr lang="en-IN" smtClean="0"/>
              <a:t>05-04-2024</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077E93D-D205-45F5-9165-6BB9C38DA5B0}" type="slidenum">
              <a:rPr lang="en-IN" smtClean="0"/>
              <a:t>‹#›</a:t>
            </a:fld>
            <a:endParaRPr lang="en-IN"/>
          </a:p>
        </p:txBody>
      </p:sp>
    </p:spTree>
    <p:extLst>
      <p:ext uri="{BB962C8B-B14F-4D97-AF65-F5344CB8AC3E}">
        <p14:creationId xmlns:p14="http://schemas.microsoft.com/office/powerpoint/2010/main" val="760539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DD07-135F-8404-5912-B17ABF2C6B03}"/>
              </a:ext>
            </a:extLst>
          </p:cNvPr>
          <p:cNvSpPr>
            <a:spLocks noGrp="1"/>
          </p:cNvSpPr>
          <p:nvPr>
            <p:ph type="ctrTitle"/>
          </p:nvPr>
        </p:nvSpPr>
        <p:spPr/>
        <p:txBody>
          <a:bodyPr/>
          <a:lstStyle/>
          <a:p>
            <a:r>
              <a:rPr lang="en-US" dirty="0"/>
              <a:t>Earthquake prediction model</a:t>
            </a:r>
            <a:endParaRPr lang="en-IN" dirty="0"/>
          </a:p>
        </p:txBody>
      </p:sp>
      <p:sp>
        <p:nvSpPr>
          <p:cNvPr id="3" name="Subtitle 2">
            <a:extLst>
              <a:ext uri="{FF2B5EF4-FFF2-40B4-BE49-F238E27FC236}">
                <a16:creationId xmlns:a16="http://schemas.microsoft.com/office/drawing/2014/main" id="{AF22422C-03DB-BB90-9F41-DFFFC2102FB4}"/>
              </a:ext>
            </a:extLst>
          </p:cNvPr>
          <p:cNvSpPr>
            <a:spLocks noGrp="1"/>
          </p:cNvSpPr>
          <p:nvPr>
            <p:ph type="subTitle" idx="1"/>
          </p:nvPr>
        </p:nvSpPr>
        <p:spPr/>
        <p:txBody>
          <a:bodyPr/>
          <a:lstStyle/>
          <a:p>
            <a:r>
              <a:rPr lang="en-US" dirty="0"/>
              <a:t>By-Jayanth Gowda B R</a:t>
            </a:r>
            <a:endParaRPr lang="en-IN" dirty="0"/>
          </a:p>
        </p:txBody>
      </p:sp>
    </p:spTree>
    <p:extLst>
      <p:ext uri="{BB962C8B-B14F-4D97-AF65-F5344CB8AC3E}">
        <p14:creationId xmlns:p14="http://schemas.microsoft.com/office/powerpoint/2010/main" val="4257655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1F01B-AC85-2C66-86E8-3E60541BFAC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427FB2C2-4067-C06C-5EE7-06A4E0EEB5CA}"/>
              </a:ext>
            </a:extLst>
          </p:cNvPr>
          <p:cNvSpPr>
            <a:spLocks noGrp="1"/>
          </p:cNvSpPr>
          <p:nvPr>
            <p:ph idx="1"/>
          </p:nvPr>
        </p:nvSpPr>
        <p:spPr/>
        <p:txBody>
          <a:bodyPr/>
          <a:lstStyle/>
          <a:p>
            <a:pPr algn="just"/>
            <a:r>
              <a:rPr lang="en-GB" sz="1800" dirty="0">
                <a:effectLst/>
                <a:latin typeface="Times New Roman" panose="02020603050405020304" pitchFamily="18" charset="0"/>
                <a:ea typeface="Times New Roman" panose="02020603050405020304" pitchFamily="18" charset="0"/>
              </a:rPr>
              <a:t>Earthquakes are something which almost everyone has heard about or experienced at some point or the other. Under the surface of the earth, there are large sections called tectonic plates which make up the outer layer of earth. These sections are frequently moving and interact with each other. As a result of this interaction and movement, these plates can get locked due to friction, which in turn causes stress to build up.</a:t>
            </a:r>
          </a:p>
          <a:p>
            <a:pPr algn="just"/>
            <a:r>
              <a:rPr lang="en-GB" sz="1800" dirty="0">
                <a:effectLst/>
                <a:latin typeface="Times New Roman" panose="02020603050405020304" pitchFamily="18" charset="0"/>
                <a:ea typeface="Times New Roman" panose="02020603050405020304" pitchFamily="18" charset="0"/>
              </a:rPr>
              <a:t>Over time, as the stress keeps getting accumulated, at one point it reaches a point at which the rocks along the boundaries of the plates rupture, releasing the vast amount of stored energy. This energy which is released, propagates as Seismic waves through the earth’s crust and thus causing the ground to shake and tremble. The strength as well and intensity of an earthquake is measured using a standard scale known as Richter scale.</a:t>
            </a:r>
            <a:endParaRPr lang="en-IN" sz="1800" dirty="0">
              <a:effectLst/>
              <a:latin typeface="Arial" panose="020B0604020202020204" pitchFamily="34" charset="0"/>
              <a:ea typeface="Arial" panose="020B0604020202020204" pitchFamily="34" charset="0"/>
            </a:endParaRPr>
          </a:p>
          <a:p>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686983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E6D9-1B88-6C9B-3C01-7C72EAA0CE78}"/>
              </a:ext>
            </a:extLst>
          </p:cNvPr>
          <p:cNvSpPr>
            <a:spLocks noGrp="1"/>
          </p:cNvSpPr>
          <p:nvPr>
            <p:ph type="title"/>
          </p:nvPr>
        </p:nvSpPr>
        <p:spPr/>
        <p:txBody>
          <a:bodyPr>
            <a:normAutofit/>
          </a:bodyPr>
          <a:lstStyle/>
          <a:p>
            <a:r>
              <a:rPr lang="en-US" dirty="0"/>
              <a:t>Requirements</a:t>
            </a:r>
            <a:endParaRPr lang="en-IN" dirty="0"/>
          </a:p>
        </p:txBody>
      </p:sp>
      <p:sp>
        <p:nvSpPr>
          <p:cNvPr id="3" name="Content Placeholder 2">
            <a:extLst>
              <a:ext uri="{FF2B5EF4-FFF2-40B4-BE49-F238E27FC236}">
                <a16:creationId xmlns:a16="http://schemas.microsoft.com/office/drawing/2014/main" id="{5925E5CC-7416-E589-AB74-611ED05E46B6}"/>
              </a:ext>
            </a:extLst>
          </p:cNvPr>
          <p:cNvSpPr>
            <a:spLocks noGrp="1"/>
          </p:cNvSpPr>
          <p:nvPr>
            <p:ph sz="half" idx="1"/>
          </p:nvPr>
        </p:nvSpPr>
        <p:spPr/>
        <p:txBody>
          <a:bodyPr/>
          <a:lstStyle/>
          <a:p>
            <a:r>
              <a:rPr lang="en-US" dirty="0"/>
              <a:t>Hardware</a:t>
            </a:r>
          </a:p>
          <a:p>
            <a:pPr marL="0" indent="0">
              <a:buNone/>
            </a:pPr>
            <a:r>
              <a:rPr lang="en-US" dirty="0"/>
              <a:t>RAM: 4 GB +</a:t>
            </a:r>
          </a:p>
          <a:p>
            <a:pPr marL="0" indent="0">
              <a:buNone/>
            </a:pPr>
            <a:r>
              <a:rPr lang="en-US" dirty="0"/>
              <a:t>ROM: 256 GB+</a:t>
            </a:r>
          </a:p>
          <a:p>
            <a:pPr marL="0" indent="0">
              <a:buNone/>
            </a:pPr>
            <a:r>
              <a:rPr lang="en-US" dirty="0"/>
              <a:t>OS: Windows 10 and above</a:t>
            </a:r>
            <a:endParaRPr lang="en-IN" dirty="0"/>
          </a:p>
        </p:txBody>
      </p:sp>
      <p:sp>
        <p:nvSpPr>
          <p:cNvPr id="4" name="Content Placeholder 3">
            <a:extLst>
              <a:ext uri="{FF2B5EF4-FFF2-40B4-BE49-F238E27FC236}">
                <a16:creationId xmlns:a16="http://schemas.microsoft.com/office/drawing/2014/main" id="{3C49E763-1402-5E51-9C27-EE00F42003B9}"/>
              </a:ext>
            </a:extLst>
          </p:cNvPr>
          <p:cNvSpPr>
            <a:spLocks noGrp="1"/>
          </p:cNvSpPr>
          <p:nvPr>
            <p:ph sz="half" idx="2"/>
          </p:nvPr>
        </p:nvSpPr>
        <p:spPr/>
        <p:txBody>
          <a:bodyPr/>
          <a:lstStyle/>
          <a:p>
            <a:r>
              <a:rPr lang="en-US" dirty="0"/>
              <a:t>Software</a:t>
            </a:r>
          </a:p>
          <a:p>
            <a:pPr marL="0" indent="0">
              <a:buNone/>
            </a:pPr>
            <a:r>
              <a:rPr lang="en-US" dirty="0"/>
              <a:t>Python IDLE 3.12</a:t>
            </a:r>
          </a:p>
          <a:p>
            <a:pPr marL="0" indent="0">
              <a:buNone/>
            </a:pPr>
            <a:r>
              <a:rPr lang="en-US" dirty="0" err="1"/>
              <a:t>Jupyter</a:t>
            </a:r>
            <a:r>
              <a:rPr lang="en-US" dirty="0"/>
              <a:t> Notebook</a:t>
            </a:r>
          </a:p>
          <a:p>
            <a:pPr marL="0" indent="0">
              <a:buNone/>
            </a:pPr>
            <a:endParaRPr lang="en-IN" dirty="0"/>
          </a:p>
        </p:txBody>
      </p:sp>
    </p:spTree>
    <p:extLst>
      <p:ext uri="{BB962C8B-B14F-4D97-AF65-F5344CB8AC3E}">
        <p14:creationId xmlns:p14="http://schemas.microsoft.com/office/powerpoint/2010/main" val="716329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2231-7FB1-B2AC-D541-65BDDA086C04}"/>
              </a:ext>
            </a:extLst>
          </p:cNvPr>
          <p:cNvSpPr>
            <a:spLocks noGrp="1"/>
          </p:cNvSpPr>
          <p:nvPr>
            <p:ph type="title"/>
          </p:nvPr>
        </p:nvSpPr>
        <p:spPr/>
        <p:txBody>
          <a:bodyPr/>
          <a:lstStyle/>
          <a:p>
            <a:r>
              <a:rPr lang="en-US" dirty="0"/>
              <a:t>Data set</a:t>
            </a:r>
            <a:endParaRPr lang="en-IN" dirty="0"/>
          </a:p>
        </p:txBody>
      </p:sp>
      <p:pic>
        <p:nvPicPr>
          <p:cNvPr id="5" name="Content Placeholder 4">
            <a:extLst>
              <a:ext uri="{FF2B5EF4-FFF2-40B4-BE49-F238E27FC236}">
                <a16:creationId xmlns:a16="http://schemas.microsoft.com/office/drawing/2014/main" id="{37DC2233-AD87-FFC3-01EF-8BA869BF8E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2168105"/>
            <a:ext cx="10058400" cy="3802902"/>
          </a:xfrm>
        </p:spPr>
      </p:pic>
    </p:spTree>
    <p:extLst>
      <p:ext uri="{BB962C8B-B14F-4D97-AF65-F5344CB8AC3E}">
        <p14:creationId xmlns:p14="http://schemas.microsoft.com/office/powerpoint/2010/main" val="208580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AAE5-09FD-A02B-34DF-3855ABFE5A77}"/>
              </a:ext>
            </a:extLst>
          </p:cNvPr>
          <p:cNvSpPr>
            <a:spLocks noGrp="1"/>
          </p:cNvSpPr>
          <p:nvPr>
            <p:ph type="title"/>
          </p:nvPr>
        </p:nvSpPr>
        <p:spPr/>
        <p:txBody>
          <a:bodyPr/>
          <a:lstStyle/>
          <a:p>
            <a:r>
              <a:rPr lang="en-US" dirty="0"/>
              <a:t>Graphical output</a:t>
            </a:r>
            <a:endParaRPr lang="en-IN" dirty="0"/>
          </a:p>
        </p:txBody>
      </p:sp>
      <p:pic>
        <p:nvPicPr>
          <p:cNvPr id="5" name="Content Placeholder 4">
            <a:extLst>
              <a:ext uri="{FF2B5EF4-FFF2-40B4-BE49-F238E27FC236}">
                <a16:creationId xmlns:a16="http://schemas.microsoft.com/office/drawing/2014/main" id="{840B8C98-C6A1-B7A1-EFEE-9FE8F327F3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471" y="2014194"/>
            <a:ext cx="4766347" cy="3932237"/>
          </a:xfrm>
        </p:spPr>
      </p:pic>
      <p:pic>
        <p:nvPicPr>
          <p:cNvPr id="7" name="Picture 6">
            <a:extLst>
              <a:ext uri="{FF2B5EF4-FFF2-40B4-BE49-F238E27FC236}">
                <a16:creationId xmlns:a16="http://schemas.microsoft.com/office/drawing/2014/main" id="{EFF380C0-164C-7383-1132-88F8CF286A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7175" y="1959460"/>
            <a:ext cx="5604892" cy="3932236"/>
          </a:xfrm>
          <a:prstGeom prst="rect">
            <a:avLst/>
          </a:prstGeom>
        </p:spPr>
      </p:pic>
    </p:spTree>
    <p:extLst>
      <p:ext uri="{BB962C8B-B14F-4D97-AF65-F5344CB8AC3E}">
        <p14:creationId xmlns:p14="http://schemas.microsoft.com/office/powerpoint/2010/main" val="1455054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9A3947-181F-A334-91E5-2A1BA6196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8903" y="2133600"/>
            <a:ext cx="6980903" cy="3175819"/>
          </a:xfrm>
        </p:spPr>
      </p:pic>
    </p:spTree>
    <p:extLst>
      <p:ext uri="{BB962C8B-B14F-4D97-AF65-F5344CB8AC3E}">
        <p14:creationId xmlns:p14="http://schemas.microsoft.com/office/powerpoint/2010/main" val="4254249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136CC-C149-A31E-1EA8-A92D8EEE60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E358F07-5702-4DDD-E985-8FD1A68B3C86}"/>
              </a:ext>
            </a:extLst>
          </p:cNvPr>
          <p:cNvSpPr>
            <a:spLocks noGrp="1"/>
          </p:cNvSpPr>
          <p:nvPr>
            <p:ph idx="1"/>
          </p:nvPr>
        </p:nvSpPr>
        <p:spPr/>
        <p:txBody>
          <a:bodyPr/>
          <a:lstStyle/>
          <a:p>
            <a:pPr algn="just"/>
            <a:r>
              <a:rPr lang="en-GB" sz="1800" dirty="0">
                <a:effectLst/>
                <a:latin typeface="Times New Roman" panose="02020603050405020304" pitchFamily="18" charset="0"/>
                <a:ea typeface="Times New Roman" panose="02020603050405020304" pitchFamily="18" charset="0"/>
              </a:rPr>
              <a:t>In conclusion, machine learning techniques have shown promising results in the prediction of earthquakes. By analysing various data sources like seismic recordings, geospatial information etc, machine learning models can learn patterns, trends, relationships which can help in identifying potential earthquake occurrences.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6068528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25</TotalTime>
  <Words>245</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Garamond</vt:lpstr>
      <vt:lpstr>Times New Roman</vt:lpstr>
      <vt:lpstr>Savon</vt:lpstr>
      <vt:lpstr>Earthquake prediction model</vt:lpstr>
      <vt:lpstr>Introduction</vt:lpstr>
      <vt:lpstr>Requirements</vt:lpstr>
      <vt:lpstr>Data set</vt:lpstr>
      <vt:lpstr>Graphical output</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Earthquake prediction model</dc:title>
  <dc:creator>Jayanth Gowda B R</dc:creator>
  <cp:lastModifiedBy>Jayanth Gowda B R</cp:lastModifiedBy>
  <cp:revision>2</cp:revision>
  <dcterms:created xsi:type="dcterms:W3CDTF">2024-04-05T05:40:36Z</dcterms:created>
  <dcterms:modified xsi:type="dcterms:W3CDTF">2024-04-05T15:25:11Z</dcterms:modified>
</cp:coreProperties>
</file>