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7315200" cy="9601200"/>
  <p:embeddedFontLst>
    <p:embeddedFont>
      <p:font typeface="Bookman Old Style" panose="02050604050505020204" pitchFamily="18" charset="0"/>
      <p:regular r:id="rId27"/>
      <p:bold r:id="rId28"/>
      <p:italic r:id="rId29"/>
      <p:boldItalic r:id="rId30"/>
    </p:embeddedFont>
    <p:embeddedFont>
      <p:font typeface="Comic Sans MS" panose="030F0902030302020204" pitchFamily="66" charset="0"/>
      <p:regular r:id="rId31"/>
    </p:embeddedFont>
    <p:embeddedFont>
      <p:font typeface="Noto Sans Symbols" pitchFamily="2" charset="0"/>
      <p:regular r:id="rId32"/>
      <p:bold r:id="rId33"/>
    </p:embeddedFont>
    <p:embeddedFont>
      <p:font typeface="Tahoma" panose="020B060403050404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CybvqMi30OGufCWjZNDYpsVpW5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04" d="100"/>
          <a:sy n="104" d="100"/>
        </p:scale>
        <p:origin x="680"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81012"/>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1pPr>
            <a:lvl2pPr marR="0" lvl="1"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2pPr>
            <a:lvl3pPr marR="0" lvl="2"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3pPr>
            <a:lvl4pPr marR="0" lvl="3"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4pPr>
            <a:lvl5pPr marR="0" lvl="4"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5pPr>
            <a:lvl6pPr marR="0" lvl="5"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6pPr>
            <a:lvl7pPr marR="0" lvl="6"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7pPr>
            <a:lvl8pPr marR="0" lvl="7"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8pPr>
            <a:lvl9pPr marR="0" lvl="8"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9pPr>
          </a:lstStyle>
          <a:p>
            <a:endParaRPr/>
          </a:p>
        </p:txBody>
      </p:sp>
      <p:sp>
        <p:nvSpPr>
          <p:cNvPr id="4" name="Google Shape;4;n"/>
          <p:cNvSpPr txBox="1">
            <a:spLocks noGrp="1"/>
          </p:cNvSpPr>
          <p:nvPr>
            <p:ph type="dt" idx="10"/>
          </p:nvPr>
        </p:nvSpPr>
        <p:spPr>
          <a:xfrm>
            <a:off x="4143375" y="0"/>
            <a:ext cx="3170237" cy="481012"/>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1pPr>
            <a:lvl2pPr marR="0" lvl="1"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2pPr>
            <a:lvl3pPr marR="0" lvl="2"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3pPr>
            <a:lvl4pPr marR="0" lvl="3"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4pPr>
            <a:lvl5pPr marR="0" lvl="4"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5pPr>
            <a:lvl6pPr marR="0" lvl="5"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6pPr>
            <a:lvl7pPr marR="0" lvl="6"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7pPr>
            <a:lvl8pPr marR="0" lvl="7"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8pPr>
            <a:lvl9pPr marR="0" lvl="8"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9pPr>
          </a:lstStyle>
          <a:p>
            <a:endParaRPr/>
          </a:p>
        </p:txBody>
      </p:sp>
      <p:sp>
        <p:nvSpPr>
          <p:cNvPr id="5" name="Google Shape;5;n"/>
          <p:cNvSpPr>
            <a:spLocks noGrp="1" noRot="1" noChangeAspect="1"/>
          </p:cNvSpPr>
          <p:nvPr>
            <p:ph type="sldImg" idx="3"/>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1pPr>
            <a:lvl2pPr marR="0" lvl="1"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2pPr>
            <a:lvl3pPr marR="0" lvl="2"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3pPr>
            <a:lvl4pPr marR="0" lvl="3"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4pPr>
            <a:lvl5pPr marR="0" lvl="4"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5pPr>
            <a:lvl6pPr marR="0" lvl="5"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6pPr>
            <a:lvl7pPr marR="0" lvl="6"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7pPr>
            <a:lvl8pPr marR="0" lvl="7"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8pPr>
            <a:lvl9pPr marR="0" lvl="8" algn="l" rtl="0">
              <a:lnSpc>
                <a:spcPct val="100000"/>
              </a:lnSpc>
              <a:spcBef>
                <a:spcPts val="0"/>
              </a:spcBef>
              <a:spcAft>
                <a:spcPts val="0"/>
              </a:spcAft>
              <a:buSzPts val="1400"/>
              <a:buNone/>
              <a:defRPr sz="2000" b="0" i="0" u="none" strike="noStrike" cap="none">
                <a:solidFill>
                  <a:srgbClr val="000000"/>
                </a:solidFill>
                <a:latin typeface="Noto Sans Symbols"/>
                <a:ea typeface="Noto Sans Symbols"/>
                <a:cs typeface="Noto Sans Symbols"/>
                <a:sym typeface="Noto Sans Symbols"/>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p:nvPr/>
        </p:nvSpPr>
        <p:spPr>
          <a:xfrm>
            <a:off x="4143375" y="9120187"/>
            <a:ext cx="3170237" cy="479425"/>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300"/>
              <a:buFont typeface="Noto Sans Symbols"/>
              <a:buNone/>
            </a:pPr>
            <a:fld id="{00000000-1234-1234-1234-123412341234}" type="slidenum">
              <a:rPr lang="en-US" sz="1300" b="0" i="0" u="none">
                <a:solidFill>
                  <a:srgbClr val="000000"/>
                </a:solidFill>
                <a:latin typeface="Noto Sans Symbols"/>
                <a:ea typeface="Noto Sans Symbols"/>
                <a:cs typeface="Noto Sans Symbols"/>
                <a:sym typeface="Noto Sans Symbols"/>
              </a:rPr>
              <a:t>1</a:t>
            </a:fld>
            <a:endParaRPr/>
          </a:p>
        </p:txBody>
      </p:sp>
      <p:sp>
        <p:nvSpPr>
          <p:cNvPr id="61" name="Google Shape;61;p1:notes"/>
          <p:cNvSpPr>
            <a:spLocks noGrp="1" noRot="1" noChangeAspect="1"/>
          </p:cNvSpPr>
          <p:nvPr>
            <p:ph type="sldImg" idx="2"/>
          </p:nvPr>
        </p:nvSpPr>
        <p:spPr>
          <a:xfrm>
            <a:off x="1258888" y="720725"/>
            <a:ext cx="4797425" cy="359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1:notes"/>
          <p:cNvSpPr txBox="1">
            <a:spLocks noGrp="1"/>
          </p:cNvSpPr>
          <p:nvPr>
            <p:ph type="body" idx="1"/>
          </p:nvPr>
        </p:nvSpPr>
        <p:spPr>
          <a:xfrm>
            <a:off x="731837" y="4560887"/>
            <a:ext cx="5851525" cy="4319587"/>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4" name="Google Shape;114;p10: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1" name="Google Shape;121;p11: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9" name="Google Shape;139;p14: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5: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4" name="Google Shape;144;p15: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9" name="Google Shape;149;p16: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9" name="Google Shape;159;p18: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64" name="Google Shape;164;p19: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69" name="Google Shape;169;p20: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75" name="Google Shape;175;p21: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81" name="Google Shape;181;p22: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87" name="Google Shape;187;p23: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2" name="Google Shape;92;p6: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4" name="Google Shape;104;p8: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731837" y="4560887"/>
            <a:ext cx="5851525" cy="4319587"/>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9" name="Google Shape;109;p9:notes"/>
          <p:cNvSpPr>
            <a:spLocks noGrp="1" noRot="1" noChangeAspect="1"/>
          </p:cNvSpPr>
          <p:nvPr>
            <p:ph type="sldImg" idx="2"/>
          </p:nvPr>
        </p:nvSpPr>
        <p:spPr>
          <a:xfrm>
            <a:off x="1258887" y="720725"/>
            <a:ext cx="4797425" cy="3598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5"/>
          <p:cNvSpPr txBox="1">
            <a:spLocks noGrp="1"/>
          </p:cNvSpPr>
          <p:nvPr>
            <p:ph type="ctrTitle"/>
          </p:nvPr>
        </p:nvSpPr>
        <p:spPr>
          <a:xfrm>
            <a:off x="685800" y="19050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5"/>
          <p:cNvSpPr txBox="1">
            <a:spLocks noGrp="1"/>
          </p:cNvSpPr>
          <p:nvPr>
            <p:ph type="subTitle" idx="1"/>
          </p:nvPr>
        </p:nvSpPr>
        <p:spPr>
          <a:xfrm>
            <a:off x="1219200" y="3581400"/>
            <a:ext cx="6400800" cy="1752600"/>
          </a:xfrm>
          <a:prstGeom prst="rect">
            <a:avLst/>
          </a:prstGeom>
          <a:noFill/>
          <a:ln>
            <a:noFill/>
          </a:ln>
        </p:spPr>
        <p:txBody>
          <a:bodyPr spcFirstLastPara="1" wrap="square" lIns="91425" tIns="45700" rIns="91425" bIns="45700" anchor="t" anchorCtr="0">
            <a:noAutofit/>
          </a:bodyPr>
          <a:lstStyle>
            <a:lvl1pPr lvl="0" algn="ctr">
              <a:lnSpc>
                <a:spcPct val="140000"/>
              </a:lnSpc>
              <a:spcBef>
                <a:spcPts val="1800"/>
              </a:spcBef>
              <a:spcAft>
                <a:spcPts val="0"/>
              </a:spcAft>
              <a:buSzPts val="1440"/>
              <a:buFont typeface="Noto Sans Symbols"/>
              <a:buNone/>
              <a:defRPr/>
            </a:lvl1pPr>
            <a:lvl2pPr lvl="1" algn="l">
              <a:lnSpc>
                <a:spcPct val="140000"/>
              </a:lnSpc>
              <a:spcBef>
                <a:spcPts val="360"/>
              </a:spcBef>
              <a:spcAft>
                <a:spcPts val="0"/>
              </a:spcAft>
              <a:buSzPts val="990"/>
              <a:buChar char="■"/>
              <a:defRPr/>
            </a:lvl2pPr>
            <a:lvl3pPr lvl="2" algn="l">
              <a:lnSpc>
                <a:spcPct val="140000"/>
              </a:lnSpc>
              <a:spcBef>
                <a:spcPts val="360"/>
              </a:spcBef>
              <a:spcAft>
                <a:spcPts val="0"/>
              </a:spcAft>
              <a:buSzPts val="900"/>
              <a:buChar char="■"/>
              <a:defRPr/>
            </a:lvl3pPr>
            <a:lvl4pPr lvl="3" algn="l">
              <a:lnSpc>
                <a:spcPct val="140000"/>
              </a:lnSpc>
              <a:spcBef>
                <a:spcPts val="360"/>
              </a:spcBef>
              <a:spcAft>
                <a:spcPts val="0"/>
              </a:spcAft>
              <a:buSzPts val="990"/>
              <a:buChar char="■"/>
              <a:defRPr/>
            </a:lvl4pPr>
            <a:lvl5pPr lvl="4" algn="l">
              <a:lnSpc>
                <a:spcPct val="140000"/>
              </a:lnSpc>
              <a:spcBef>
                <a:spcPts val="360"/>
              </a:spcBef>
              <a:spcAft>
                <a:spcPts val="0"/>
              </a:spcAft>
              <a:buSzPts val="900"/>
              <a:buChar char="■"/>
              <a:defRPr/>
            </a:lvl5pPr>
            <a:lvl6pPr lvl="5" algn="l">
              <a:lnSpc>
                <a:spcPct val="140000"/>
              </a:lnSpc>
              <a:spcBef>
                <a:spcPts val="360"/>
              </a:spcBef>
              <a:spcAft>
                <a:spcPts val="0"/>
              </a:spcAft>
              <a:buSzPts val="900"/>
              <a:buChar char="■"/>
              <a:defRPr/>
            </a:lvl6pPr>
            <a:lvl7pPr lvl="6" algn="l">
              <a:lnSpc>
                <a:spcPct val="140000"/>
              </a:lnSpc>
              <a:spcBef>
                <a:spcPts val="360"/>
              </a:spcBef>
              <a:spcAft>
                <a:spcPts val="0"/>
              </a:spcAft>
              <a:buSzPts val="900"/>
              <a:buChar char="■"/>
              <a:defRPr/>
            </a:lvl7pPr>
            <a:lvl8pPr lvl="7" algn="l">
              <a:lnSpc>
                <a:spcPct val="140000"/>
              </a:lnSpc>
              <a:spcBef>
                <a:spcPts val="360"/>
              </a:spcBef>
              <a:spcAft>
                <a:spcPts val="0"/>
              </a:spcAft>
              <a:buSzPts val="900"/>
              <a:buChar char="■"/>
              <a:defRPr/>
            </a:lvl8pPr>
            <a:lvl9pPr lvl="8" algn="l">
              <a:lnSpc>
                <a:spcPct val="140000"/>
              </a:lnSpc>
              <a:spcBef>
                <a:spcPts val="360"/>
              </a:spcBef>
              <a:spcAft>
                <a:spcPts val="0"/>
              </a:spcAft>
              <a:buSzPts val="900"/>
              <a:buChar char="■"/>
              <a:defRPr/>
            </a:lvl9pPr>
          </a:lstStyle>
          <a:p>
            <a:endParaRPr/>
          </a:p>
        </p:txBody>
      </p:sp>
      <p:sp>
        <p:nvSpPr>
          <p:cNvPr id="19" name="Google Shape;19;p25"/>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35"/>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body" idx="1"/>
          </p:nvPr>
        </p:nvSpPr>
        <p:spPr>
          <a:xfrm>
            <a:off x="685800" y="1676400"/>
            <a:ext cx="3810000" cy="4724400"/>
          </a:xfrm>
          <a:prstGeom prst="rect">
            <a:avLst/>
          </a:prstGeom>
          <a:noFill/>
          <a:ln>
            <a:noFill/>
          </a:ln>
        </p:spPr>
        <p:txBody>
          <a:bodyPr spcFirstLastPara="1" wrap="square" lIns="91425" tIns="45700" rIns="91425" bIns="45700" anchor="t" anchorCtr="0">
            <a:noAutofit/>
          </a:bodyPr>
          <a:lstStyle>
            <a:lvl1pPr marL="457200" lvl="0" indent="-335280" algn="l">
              <a:lnSpc>
                <a:spcPct val="140000"/>
              </a:lnSpc>
              <a:spcBef>
                <a:spcPts val="2100"/>
              </a:spcBef>
              <a:spcAft>
                <a:spcPts val="0"/>
              </a:spcAft>
              <a:buSzPts val="1680"/>
              <a:buChar char="■"/>
              <a:defRPr sz="2800"/>
            </a:lvl1pPr>
            <a:lvl2pPr marL="914400" lvl="1" indent="-312419" algn="l">
              <a:lnSpc>
                <a:spcPct val="140000"/>
              </a:lnSpc>
              <a:spcBef>
                <a:spcPts val="480"/>
              </a:spcBef>
              <a:spcAft>
                <a:spcPts val="0"/>
              </a:spcAft>
              <a:buSzPts val="1320"/>
              <a:buChar char="■"/>
              <a:defRPr sz="2400"/>
            </a:lvl2pPr>
            <a:lvl3pPr marL="1371600" lvl="2" indent="-292100" algn="l">
              <a:lnSpc>
                <a:spcPct val="140000"/>
              </a:lnSpc>
              <a:spcBef>
                <a:spcPts val="400"/>
              </a:spcBef>
              <a:spcAft>
                <a:spcPts val="0"/>
              </a:spcAft>
              <a:buSzPts val="1000"/>
              <a:buChar char="■"/>
              <a:defRPr sz="2000"/>
            </a:lvl3pPr>
            <a:lvl4pPr marL="1828800" lvl="3" indent="-291464" algn="l">
              <a:lnSpc>
                <a:spcPct val="140000"/>
              </a:lnSpc>
              <a:spcBef>
                <a:spcPts val="360"/>
              </a:spcBef>
              <a:spcAft>
                <a:spcPts val="0"/>
              </a:spcAft>
              <a:buSzPts val="990"/>
              <a:buChar char="■"/>
              <a:defRPr sz="1800"/>
            </a:lvl4pPr>
            <a:lvl5pPr marL="2286000" lvl="4" indent="-285750" algn="l">
              <a:lnSpc>
                <a:spcPct val="140000"/>
              </a:lnSpc>
              <a:spcBef>
                <a:spcPts val="360"/>
              </a:spcBef>
              <a:spcAft>
                <a:spcPts val="0"/>
              </a:spcAft>
              <a:buSzPts val="900"/>
              <a:buChar char="■"/>
              <a:defRPr sz="1800"/>
            </a:lvl5pPr>
            <a:lvl6pPr marL="2743200" lvl="5" indent="-285750" algn="l">
              <a:lnSpc>
                <a:spcPct val="140000"/>
              </a:lnSpc>
              <a:spcBef>
                <a:spcPts val="360"/>
              </a:spcBef>
              <a:spcAft>
                <a:spcPts val="0"/>
              </a:spcAft>
              <a:buSzPts val="900"/>
              <a:buChar char="■"/>
              <a:defRPr sz="1800"/>
            </a:lvl6pPr>
            <a:lvl7pPr marL="3200400" lvl="6" indent="-285750" algn="l">
              <a:lnSpc>
                <a:spcPct val="140000"/>
              </a:lnSpc>
              <a:spcBef>
                <a:spcPts val="360"/>
              </a:spcBef>
              <a:spcAft>
                <a:spcPts val="0"/>
              </a:spcAft>
              <a:buSzPts val="900"/>
              <a:buChar char="■"/>
              <a:defRPr sz="1800"/>
            </a:lvl7pPr>
            <a:lvl8pPr marL="3657600" lvl="7" indent="-285750" algn="l">
              <a:lnSpc>
                <a:spcPct val="140000"/>
              </a:lnSpc>
              <a:spcBef>
                <a:spcPts val="360"/>
              </a:spcBef>
              <a:spcAft>
                <a:spcPts val="0"/>
              </a:spcAft>
              <a:buSzPts val="900"/>
              <a:buChar char="■"/>
              <a:defRPr sz="1800"/>
            </a:lvl8pPr>
            <a:lvl9pPr marL="4114800" lvl="8" indent="-285750" algn="l">
              <a:lnSpc>
                <a:spcPct val="140000"/>
              </a:lnSpc>
              <a:spcBef>
                <a:spcPts val="360"/>
              </a:spcBef>
              <a:spcAft>
                <a:spcPts val="0"/>
              </a:spcAft>
              <a:buSzPts val="900"/>
              <a:buChar char="■"/>
              <a:defRPr sz="1800"/>
            </a:lvl9pPr>
          </a:lstStyle>
          <a:p>
            <a:endParaRPr/>
          </a:p>
        </p:txBody>
      </p:sp>
      <p:sp>
        <p:nvSpPr>
          <p:cNvPr id="55" name="Google Shape;55;p35"/>
          <p:cNvSpPr txBox="1">
            <a:spLocks noGrp="1"/>
          </p:cNvSpPr>
          <p:nvPr>
            <p:ph type="body" idx="2"/>
          </p:nvPr>
        </p:nvSpPr>
        <p:spPr>
          <a:xfrm>
            <a:off x="4648200" y="1676400"/>
            <a:ext cx="3810000" cy="4724400"/>
          </a:xfrm>
          <a:prstGeom prst="rect">
            <a:avLst/>
          </a:prstGeom>
          <a:noFill/>
          <a:ln>
            <a:noFill/>
          </a:ln>
        </p:spPr>
        <p:txBody>
          <a:bodyPr spcFirstLastPara="1" wrap="square" lIns="91425" tIns="45700" rIns="91425" bIns="45700" anchor="t" anchorCtr="0">
            <a:noAutofit/>
          </a:bodyPr>
          <a:lstStyle>
            <a:lvl1pPr marL="457200" lvl="0" indent="-335280" algn="l">
              <a:lnSpc>
                <a:spcPct val="140000"/>
              </a:lnSpc>
              <a:spcBef>
                <a:spcPts val="2100"/>
              </a:spcBef>
              <a:spcAft>
                <a:spcPts val="0"/>
              </a:spcAft>
              <a:buSzPts val="1680"/>
              <a:buChar char="■"/>
              <a:defRPr sz="2800"/>
            </a:lvl1pPr>
            <a:lvl2pPr marL="914400" lvl="1" indent="-312419" algn="l">
              <a:lnSpc>
                <a:spcPct val="140000"/>
              </a:lnSpc>
              <a:spcBef>
                <a:spcPts val="480"/>
              </a:spcBef>
              <a:spcAft>
                <a:spcPts val="0"/>
              </a:spcAft>
              <a:buSzPts val="1320"/>
              <a:buChar char="■"/>
              <a:defRPr sz="2400"/>
            </a:lvl2pPr>
            <a:lvl3pPr marL="1371600" lvl="2" indent="-292100" algn="l">
              <a:lnSpc>
                <a:spcPct val="140000"/>
              </a:lnSpc>
              <a:spcBef>
                <a:spcPts val="400"/>
              </a:spcBef>
              <a:spcAft>
                <a:spcPts val="0"/>
              </a:spcAft>
              <a:buSzPts val="1000"/>
              <a:buChar char="■"/>
              <a:defRPr sz="2000"/>
            </a:lvl3pPr>
            <a:lvl4pPr marL="1828800" lvl="3" indent="-291464" algn="l">
              <a:lnSpc>
                <a:spcPct val="140000"/>
              </a:lnSpc>
              <a:spcBef>
                <a:spcPts val="360"/>
              </a:spcBef>
              <a:spcAft>
                <a:spcPts val="0"/>
              </a:spcAft>
              <a:buSzPts val="990"/>
              <a:buChar char="■"/>
              <a:defRPr sz="1800"/>
            </a:lvl4pPr>
            <a:lvl5pPr marL="2286000" lvl="4" indent="-285750" algn="l">
              <a:lnSpc>
                <a:spcPct val="140000"/>
              </a:lnSpc>
              <a:spcBef>
                <a:spcPts val="360"/>
              </a:spcBef>
              <a:spcAft>
                <a:spcPts val="0"/>
              </a:spcAft>
              <a:buSzPts val="900"/>
              <a:buChar char="■"/>
              <a:defRPr sz="1800"/>
            </a:lvl5pPr>
            <a:lvl6pPr marL="2743200" lvl="5" indent="-285750" algn="l">
              <a:lnSpc>
                <a:spcPct val="140000"/>
              </a:lnSpc>
              <a:spcBef>
                <a:spcPts val="360"/>
              </a:spcBef>
              <a:spcAft>
                <a:spcPts val="0"/>
              </a:spcAft>
              <a:buSzPts val="900"/>
              <a:buChar char="■"/>
              <a:defRPr sz="1800"/>
            </a:lvl6pPr>
            <a:lvl7pPr marL="3200400" lvl="6" indent="-285750" algn="l">
              <a:lnSpc>
                <a:spcPct val="140000"/>
              </a:lnSpc>
              <a:spcBef>
                <a:spcPts val="360"/>
              </a:spcBef>
              <a:spcAft>
                <a:spcPts val="0"/>
              </a:spcAft>
              <a:buSzPts val="900"/>
              <a:buChar char="■"/>
              <a:defRPr sz="1800"/>
            </a:lvl7pPr>
            <a:lvl8pPr marL="3657600" lvl="7" indent="-285750" algn="l">
              <a:lnSpc>
                <a:spcPct val="140000"/>
              </a:lnSpc>
              <a:spcBef>
                <a:spcPts val="360"/>
              </a:spcBef>
              <a:spcAft>
                <a:spcPts val="0"/>
              </a:spcAft>
              <a:buSzPts val="900"/>
              <a:buChar char="■"/>
              <a:defRPr sz="1800"/>
            </a:lvl8pPr>
            <a:lvl9pPr marL="4114800" lvl="8" indent="-285750" algn="l">
              <a:lnSpc>
                <a:spcPct val="140000"/>
              </a:lnSpc>
              <a:spcBef>
                <a:spcPts val="360"/>
              </a:spcBef>
              <a:spcAft>
                <a:spcPts val="0"/>
              </a:spcAft>
              <a:buSzPts val="900"/>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40000"/>
              </a:lnSpc>
              <a:spcBef>
                <a:spcPts val="1500"/>
              </a:spcBef>
              <a:spcAft>
                <a:spcPts val="0"/>
              </a:spcAft>
              <a:buSzPts val="1200"/>
              <a:buNone/>
              <a:defRPr sz="2000"/>
            </a:lvl1pPr>
            <a:lvl2pPr marL="914400" lvl="1" indent="-228600" algn="l">
              <a:lnSpc>
                <a:spcPct val="140000"/>
              </a:lnSpc>
              <a:spcBef>
                <a:spcPts val="360"/>
              </a:spcBef>
              <a:spcAft>
                <a:spcPts val="0"/>
              </a:spcAft>
              <a:buSzPts val="990"/>
              <a:buNone/>
              <a:defRPr sz="1800"/>
            </a:lvl2pPr>
            <a:lvl3pPr marL="1371600" lvl="2" indent="-228600" algn="l">
              <a:lnSpc>
                <a:spcPct val="140000"/>
              </a:lnSpc>
              <a:spcBef>
                <a:spcPts val="320"/>
              </a:spcBef>
              <a:spcAft>
                <a:spcPts val="0"/>
              </a:spcAft>
              <a:buSzPts val="800"/>
              <a:buNone/>
              <a:defRPr sz="1600"/>
            </a:lvl3pPr>
            <a:lvl4pPr marL="1828800" lvl="3" indent="-228600" algn="l">
              <a:lnSpc>
                <a:spcPct val="140000"/>
              </a:lnSpc>
              <a:spcBef>
                <a:spcPts val="280"/>
              </a:spcBef>
              <a:spcAft>
                <a:spcPts val="0"/>
              </a:spcAft>
              <a:buSzPts val="770"/>
              <a:buNone/>
              <a:defRPr sz="1400"/>
            </a:lvl4pPr>
            <a:lvl5pPr marL="2286000" lvl="4" indent="-228600" algn="l">
              <a:lnSpc>
                <a:spcPct val="140000"/>
              </a:lnSpc>
              <a:spcBef>
                <a:spcPts val="280"/>
              </a:spcBef>
              <a:spcAft>
                <a:spcPts val="0"/>
              </a:spcAft>
              <a:buSzPts val="700"/>
              <a:buNone/>
              <a:defRPr sz="1400"/>
            </a:lvl5pPr>
            <a:lvl6pPr marL="2743200" lvl="5" indent="-228600" algn="l">
              <a:lnSpc>
                <a:spcPct val="140000"/>
              </a:lnSpc>
              <a:spcBef>
                <a:spcPts val="280"/>
              </a:spcBef>
              <a:spcAft>
                <a:spcPts val="0"/>
              </a:spcAft>
              <a:buSzPts val="700"/>
              <a:buNone/>
              <a:defRPr sz="1400"/>
            </a:lvl6pPr>
            <a:lvl7pPr marL="3200400" lvl="6" indent="-228600" algn="l">
              <a:lnSpc>
                <a:spcPct val="140000"/>
              </a:lnSpc>
              <a:spcBef>
                <a:spcPts val="280"/>
              </a:spcBef>
              <a:spcAft>
                <a:spcPts val="0"/>
              </a:spcAft>
              <a:buSzPts val="700"/>
              <a:buNone/>
              <a:defRPr sz="1400"/>
            </a:lvl7pPr>
            <a:lvl8pPr marL="3657600" lvl="7" indent="-228600" algn="l">
              <a:lnSpc>
                <a:spcPct val="140000"/>
              </a:lnSpc>
              <a:spcBef>
                <a:spcPts val="280"/>
              </a:spcBef>
              <a:spcAft>
                <a:spcPts val="0"/>
              </a:spcAft>
              <a:buSzPts val="700"/>
              <a:buNone/>
              <a:defRPr sz="1400"/>
            </a:lvl8pPr>
            <a:lvl9pPr marL="4114800" lvl="8" indent="-228600" algn="l">
              <a:lnSpc>
                <a:spcPct val="140000"/>
              </a:lnSpc>
              <a:spcBef>
                <a:spcPts val="280"/>
              </a:spcBef>
              <a:spcAft>
                <a:spcPts val="0"/>
              </a:spcAft>
              <a:buSzPts val="7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lvl1pPr marL="457200" lvl="0" indent="-297180" algn="l">
              <a:lnSpc>
                <a:spcPct val="140000"/>
              </a:lnSpc>
              <a:spcBef>
                <a:spcPts val="1350"/>
              </a:spcBef>
              <a:spcAft>
                <a:spcPts val="0"/>
              </a:spcAft>
              <a:buSzPts val="1080"/>
              <a:buChar char="■"/>
              <a:defRPr/>
            </a:lvl1pPr>
            <a:lvl2pPr marL="914400" lvl="1" indent="-291465" algn="l">
              <a:lnSpc>
                <a:spcPct val="140000"/>
              </a:lnSpc>
              <a:spcBef>
                <a:spcPts val="360"/>
              </a:spcBef>
              <a:spcAft>
                <a:spcPts val="0"/>
              </a:spcAft>
              <a:buSzPts val="990"/>
              <a:buChar char="■"/>
              <a:defRPr/>
            </a:lvl2pPr>
            <a:lvl3pPr marL="1371600" lvl="2" indent="-285750" algn="l">
              <a:lnSpc>
                <a:spcPct val="140000"/>
              </a:lnSpc>
              <a:spcBef>
                <a:spcPts val="360"/>
              </a:spcBef>
              <a:spcAft>
                <a:spcPts val="0"/>
              </a:spcAft>
              <a:buSzPts val="900"/>
              <a:buChar char="■"/>
              <a:defRPr/>
            </a:lvl3pPr>
            <a:lvl4pPr marL="1828800" lvl="3" indent="-291464" algn="l">
              <a:lnSpc>
                <a:spcPct val="140000"/>
              </a:lnSpc>
              <a:spcBef>
                <a:spcPts val="360"/>
              </a:spcBef>
              <a:spcAft>
                <a:spcPts val="0"/>
              </a:spcAft>
              <a:buSzPts val="990"/>
              <a:buChar char="■"/>
              <a:defRPr/>
            </a:lvl4pPr>
            <a:lvl5pPr marL="2286000" lvl="4" indent="-285750" algn="l">
              <a:lnSpc>
                <a:spcPct val="140000"/>
              </a:lnSpc>
              <a:spcBef>
                <a:spcPts val="360"/>
              </a:spcBef>
              <a:spcAft>
                <a:spcPts val="0"/>
              </a:spcAft>
              <a:buSzPts val="900"/>
              <a:buChar char="■"/>
              <a:defRPr/>
            </a:lvl5pPr>
            <a:lvl6pPr marL="2743200" lvl="5" indent="-285750" algn="l">
              <a:lnSpc>
                <a:spcPct val="140000"/>
              </a:lnSpc>
              <a:spcBef>
                <a:spcPts val="360"/>
              </a:spcBef>
              <a:spcAft>
                <a:spcPts val="0"/>
              </a:spcAft>
              <a:buSzPts val="900"/>
              <a:buChar char="■"/>
              <a:defRPr/>
            </a:lvl6pPr>
            <a:lvl7pPr marL="3200400" lvl="6" indent="-285750" algn="l">
              <a:lnSpc>
                <a:spcPct val="140000"/>
              </a:lnSpc>
              <a:spcBef>
                <a:spcPts val="360"/>
              </a:spcBef>
              <a:spcAft>
                <a:spcPts val="0"/>
              </a:spcAft>
              <a:buSzPts val="900"/>
              <a:buChar char="■"/>
              <a:defRPr/>
            </a:lvl7pPr>
            <a:lvl8pPr marL="3657600" lvl="7" indent="-285750" algn="l">
              <a:lnSpc>
                <a:spcPct val="140000"/>
              </a:lnSpc>
              <a:spcBef>
                <a:spcPts val="360"/>
              </a:spcBef>
              <a:spcAft>
                <a:spcPts val="0"/>
              </a:spcAft>
              <a:buSzPts val="900"/>
              <a:buChar char="■"/>
              <a:defRPr/>
            </a:lvl8pPr>
            <a:lvl9pPr marL="4114800" lvl="8" indent="-285750" algn="l">
              <a:lnSpc>
                <a:spcPct val="140000"/>
              </a:lnSpc>
              <a:spcBef>
                <a:spcPts val="360"/>
              </a:spcBef>
              <a:spcAft>
                <a:spcPts val="0"/>
              </a:spcAft>
              <a:buSzPts val="9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rot="5400000">
            <a:off x="4456113" y="2378075"/>
            <a:ext cx="6097587" cy="19478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body" idx="1"/>
          </p:nvPr>
        </p:nvSpPr>
        <p:spPr>
          <a:xfrm rot="5400000">
            <a:off x="483394" y="505619"/>
            <a:ext cx="6097587" cy="5692775"/>
          </a:xfrm>
          <a:prstGeom prst="rect">
            <a:avLst/>
          </a:prstGeom>
          <a:noFill/>
          <a:ln>
            <a:noFill/>
          </a:ln>
        </p:spPr>
        <p:txBody>
          <a:bodyPr spcFirstLastPara="1" wrap="square" lIns="91425" tIns="45700" rIns="91425" bIns="45700" anchor="t" anchorCtr="0">
            <a:noAutofit/>
          </a:bodyPr>
          <a:lstStyle>
            <a:lvl1pPr marL="457200" lvl="0" indent="-297180" algn="l">
              <a:lnSpc>
                <a:spcPct val="140000"/>
              </a:lnSpc>
              <a:spcBef>
                <a:spcPts val="1350"/>
              </a:spcBef>
              <a:spcAft>
                <a:spcPts val="0"/>
              </a:spcAft>
              <a:buSzPts val="1080"/>
              <a:buChar char="■"/>
              <a:defRPr/>
            </a:lvl1pPr>
            <a:lvl2pPr marL="914400" lvl="1" indent="-291465" algn="l">
              <a:lnSpc>
                <a:spcPct val="140000"/>
              </a:lnSpc>
              <a:spcBef>
                <a:spcPts val="360"/>
              </a:spcBef>
              <a:spcAft>
                <a:spcPts val="0"/>
              </a:spcAft>
              <a:buSzPts val="990"/>
              <a:buChar char="■"/>
              <a:defRPr/>
            </a:lvl2pPr>
            <a:lvl3pPr marL="1371600" lvl="2" indent="-285750" algn="l">
              <a:lnSpc>
                <a:spcPct val="140000"/>
              </a:lnSpc>
              <a:spcBef>
                <a:spcPts val="360"/>
              </a:spcBef>
              <a:spcAft>
                <a:spcPts val="0"/>
              </a:spcAft>
              <a:buSzPts val="900"/>
              <a:buChar char="■"/>
              <a:defRPr/>
            </a:lvl3pPr>
            <a:lvl4pPr marL="1828800" lvl="3" indent="-291464" algn="l">
              <a:lnSpc>
                <a:spcPct val="140000"/>
              </a:lnSpc>
              <a:spcBef>
                <a:spcPts val="360"/>
              </a:spcBef>
              <a:spcAft>
                <a:spcPts val="0"/>
              </a:spcAft>
              <a:buSzPts val="990"/>
              <a:buChar char="■"/>
              <a:defRPr/>
            </a:lvl4pPr>
            <a:lvl5pPr marL="2286000" lvl="4" indent="-285750" algn="l">
              <a:lnSpc>
                <a:spcPct val="140000"/>
              </a:lnSpc>
              <a:spcBef>
                <a:spcPts val="360"/>
              </a:spcBef>
              <a:spcAft>
                <a:spcPts val="0"/>
              </a:spcAft>
              <a:buSzPts val="900"/>
              <a:buChar char="■"/>
              <a:defRPr/>
            </a:lvl5pPr>
            <a:lvl6pPr marL="2743200" lvl="5" indent="-285750" algn="l">
              <a:lnSpc>
                <a:spcPct val="140000"/>
              </a:lnSpc>
              <a:spcBef>
                <a:spcPts val="360"/>
              </a:spcBef>
              <a:spcAft>
                <a:spcPts val="0"/>
              </a:spcAft>
              <a:buSzPts val="900"/>
              <a:buChar char="■"/>
              <a:defRPr/>
            </a:lvl6pPr>
            <a:lvl7pPr marL="3200400" lvl="6" indent="-285750" algn="l">
              <a:lnSpc>
                <a:spcPct val="140000"/>
              </a:lnSpc>
              <a:spcBef>
                <a:spcPts val="360"/>
              </a:spcBef>
              <a:spcAft>
                <a:spcPts val="0"/>
              </a:spcAft>
              <a:buSzPts val="900"/>
              <a:buChar char="■"/>
              <a:defRPr/>
            </a:lvl7pPr>
            <a:lvl8pPr marL="3657600" lvl="7" indent="-285750" algn="l">
              <a:lnSpc>
                <a:spcPct val="140000"/>
              </a:lnSpc>
              <a:spcBef>
                <a:spcPts val="360"/>
              </a:spcBef>
              <a:spcAft>
                <a:spcPts val="0"/>
              </a:spcAft>
              <a:buSzPts val="900"/>
              <a:buChar char="■"/>
              <a:defRPr/>
            </a:lvl8pPr>
            <a:lvl9pPr marL="4114800" lvl="8" indent="-285750" algn="l">
              <a:lnSpc>
                <a:spcPct val="140000"/>
              </a:lnSpc>
              <a:spcBef>
                <a:spcPts val="360"/>
              </a:spcBef>
              <a:spcAft>
                <a:spcPts val="0"/>
              </a:spcAft>
              <a:buSzPts val="9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body" idx="1"/>
          </p:nvPr>
        </p:nvSpPr>
        <p:spPr>
          <a:xfrm rot="5400000">
            <a:off x="2209800" y="152400"/>
            <a:ext cx="4724400" cy="7772400"/>
          </a:xfrm>
          <a:prstGeom prst="rect">
            <a:avLst/>
          </a:prstGeom>
          <a:noFill/>
          <a:ln>
            <a:noFill/>
          </a:ln>
        </p:spPr>
        <p:txBody>
          <a:bodyPr spcFirstLastPara="1" wrap="square" lIns="91425" tIns="45700" rIns="91425" bIns="45700" anchor="t" anchorCtr="0">
            <a:noAutofit/>
          </a:bodyPr>
          <a:lstStyle>
            <a:lvl1pPr marL="457200" lvl="0" indent="-297180" algn="l">
              <a:lnSpc>
                <a:spcPct val="140000"/>
              </a:lnSpc>
              <a:spcBef>
                <a:spcPts val="1350"/>
              </a:spcBef>
              <a:spcAft>
                <a:spcPts val="0"/>
              </a:spcAft>
              <a:buSzPts val="1080"/>
              <a:buChar char="■"/>
              <a:defRPr/>
            </a:lvl1pPr>
            <a:lvl2pPr marL="914400" lvl="1" indent="-291465" algn="l">
              <a:lnSpc>
                <a:spcPct val="140000"/>
              </a:lnSpc>
              <a:spcBef>
                <a:spcPts val="360"/>
              </a:spcBef>
              <a:spcAft>
                <a:spcPts val="0"/>
              </a:spcAft>
              <a:buSzPts val="990"/>
              <a:buChar char="■"/>
              <a:defRPr/>
            </a:lvl2pPr>
            <a:lvl3pPr marL="1371600" lvl="2" indent="-285750" algn="l">
              <a:lnSpc>
                <a:spcPct val="140000"/>
              </a:lnSpc>
              <a:spcBef>
                <a:spcPts val="360"/>
              </a:spcBef>
              <a:spcAft>
                <a:spcPts val="0"/>
              </a:spcAft>
              <a:buSzPts val="900"/>
              <a:buChar char="■"/>
              <a:defRPr/>
            </a:lvl3pPr>
            <a:lvl4pPr marL="1828800" lvl="3" indent="-291464" algn="l">
              <a:lnSpc>
                <a:spcPct val="140000"/>
              </a:lnSpc>
              <a:spcBef>
                <a:spcPts val="360"/>
              </a:spcBef>
              <a:spcAft>
                <a:spcPts val="0"/>
              </a:spcAft>
              <a:buSzPts val="990"/>
              <a:buChar char="■"/>
              <a:defRPr/>
            </a:lvl4pPr>
            <a:lvl5pPr marL="2286000" lvl="4" indent="-285750" algn="l">
              <a:lnSpc>
                <a:spcPct val="140000"/>
              </a:lnSpc>
              <a:spcBef>
                <a:spcPts val="360"/>
              </a:spcBef>
              <a:spcAft>
                <a:spcPts val="0"/>
              </a:spcAft>
              <a:buSzPts val="900"/>
              <a:buChar char="■"/>
              <a:defRPr/>
            </a:lvl5pPr>
            <a:lvl6pPr marL="2743200" lvl="5" indent="-285750" algn="l">
              <a:lnSpc>
                <a:spcPct val="140000"/>
              </a:lnSpc>
              <a:spcBef>
                <a:spcPts val="360"/>
              </a:spcBef>
              <a:spcAft>
                <a:spcPts val="0"/>
              </a:spcAft>
              <a:buSzPts val="900"/>
              <a:buChar char="■"/>
              <a:defRPr/>
            </a:lvl6pPr>
            <a:lvl7pPr marL="3200400" lvl="6" indent="-285750" algn="l">
              <a:lnSpc>
                <a:spcPct val="140000"/>
              </a:lnSpc>
              <a:spcBef>
                <a:spcPts val="360"/>
              </a:spcBef>
              <a:spcAft>
                <a:spcPts val="0"/>
              </a:spcAft>
              <a:buSzPts val="900"/>
              <a:buChar char="■"/>
              <a:defRPr/>
            </a:lvl7pPr>
            <a:lvl8pPr marL="3657600" lvl="7" indent="-285750" algn="l">
              <a:lnSpc>
                <a:spcPct val="140000"/>
              </a:lnSpc>
              <a:spcBef>
                <a:spcPts val="360"/>
              </a:spcBef>
              <a:spcAft>
                <a:spcPts val="0"/>
              </a:spcAft>
              <a:buSzPts val="900"/>
              <a:buChar char="■"/>
              <a:defRPr/>
            </a:lvl8pPr>
            <a:lvl9pPr marL="4114800" lvl="8" indent="-285750" algn="l">
              <a:lnSpc>
                <a:spcPct val="140000"/>
              </a:lnSpc>
              <a:spcBef>
                <a:spcPts val="360"/>
              </a:spcBef>
              <a:spcAft>
                <a:spcPts val="0"/>
              </a:spcAft>
              <a:buSzPts val="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a:spLocks noGrp="1"/>
          </p:cNvSpPr>
          <p:nvPr>
            <p:ph type="pic" idx="2"/>
          </p:nvPr>
        </p:nvSpPr>
        <p:spPr>
          <a:xfrm>
            <a:off x="1792288" y="612775"/>
            <a:ext cx="5486400" cy="4114800"/>
          </a:xfrm>
          <a:prstGeom prst="rect">
            <a:avLst/>
          </a:prstGeom>
          <a:noFill/>
          <a:ln>
            <a:noFill/>
          </a:ln>
        </p:spPr>
      </p:sp>
      <p:sp>
        <p:nvSpPr>
          <p:cNvPr id="39" name="Google Shape;39;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1050"/>
              </a:spcBef>
              <a:spcAft>
                <a:spcPts val="0"/>
              </a:spcAft>
              <a:buSzPts val="840"/>
              <a:buNone/>
              <a:defRPr sz="1400"/>
            </a:lvl1pPr>
            <a:lvl2pPr marL="914400" lvl="1" indent="-228600" algn="l">
              <a:lnSpc>
                <a:spcPct val="140000"/>
              </a:lnSpc>
              <a:spcBef>
                <a:spcPts val="240"/>
              </a:spcBef>
              <a:spcAft>
                <a:spcPts val="0"/>
              </a:spcAft>
              <a:buSzPts val="660"/>
              <a:buNone/>
              <a:defRPr sz="1200"/>
            </a:lvl2pPr>
            <a:lvl3pPr marL="1371600" lvl="2" indent="-228600" algn="l">
              <a:lnSpc>
                <a:spcPct val="140000"/>
              </a:lnSpc>
              <a:spcBef>
                <a:spcPts val="200"/>
              </a:spcBef>
              <a:spcAft>
                <a:spcPts val="0"/>
              </a:spcAft>
              <a:buSzPts val="500"/>
              <a:buNone/>
              <a:defRPr sz="1000"/>
            </a:lvl3pPr>
            <a:lvl4pPr marL="1828800" lvl="3" indent="-228600" algn="l">
              <a:lnSpc>
                <a:spcPct val="140000"/>
              </a:lnSpc>
              <a:spcBef>
                <a:spcPts val="180"/>
              </a:spcBef>
              <a:spcAft>
                <a:spcPts val="0"/>
              </a:spcAft>
              <a:buSzPts val="495"/>
              <a:buNone/>
              <a:defRPr sz="900"/>
            </a:lvl4pPr>
            <a:lvl5pPr marL="2286000" lvl="4" indent="-228600" algn="l">
              <a:lnSpc>
                <a:spcPct val="140000"/>
              </a:lnSpc>
              <a:spcBef>
                <a:spcPts val="180"/>
              </a:spcBef>
              <a:spcAft>
                <a:spcPts val="0"/>
              </a:spcAft>
              <a:buSzPts val="450"/>
              <a:buNone/>
              <a:defRPr sz="900"/>
            </a:lvl5pPr>
            <a:lvl6pPr marL="2743200" lvl="5" indent="-228600" algn="l">
              <a:lnSpc>
                <a:spcPct val="140000"/>
              </a:lnSpc>
              <a:spcBef>
                <a:spcPts val="180"/>
              </a:spcBef>
              <a:spcAft>
                <a:spcPts val="0"/>
              </a:spcAft>
              <a:buSzPts val="450"/>
              <a:buNone/>
              <a:defRPr sz="900"/>
            </a:lvl6pPr>
            <a:lvl7pPr marL="3200400" lvl="6" indent="-228600" algn="l">
              <a:lnSpc>
                <a:spcPct val="140000"/>
              </a:lnSpc>
              <a:spcBef>
                <a:spcPts val="180"/>
              </a:spcBef>
              <a:spcAft>
                <a:spcPts val="0"/>
              </a:spcAft>
              <a:buSzPts val="450"/>
              <a:buNone/>
              <a:defRPr sz="900"/>
            </a:lvl7pPr>
            <a:lvl8pPr marL="3657600" lvl="7" indent="-228600" algn="l">
              <a:lnSpc>
                <a:spcPct val="140000"/>
              </a:lnSpc>
              <a:spcBef>
                <a:spcPts val="180"/>
              </a:spcBef>
              <a:spcAft>
                <a:spcPts val="0"/>
              </a:spcAft>
              <a:buSzPts val="450"/>
              <a:buNone/>
              <a:defRPr sz="900"/>
            </a:lvl8pPr>
            <a:lvl9pPr marL="4114800" lvl="8" indent="-228600" algn="l">
              <a:lnSpc>
                <a:spcPct val="140000"/>
              </a:lnSpc>
              <a:spcBef>
                <a:spcPts val="180"/>
              </a:spcBef>
              <a:spcAft>
                <a:spcPts val="0"/>
              </a:spcAft>
              <a:buSzPts val="45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lnSpc>
                <a:spcPct val="140000"/>
              </a:lnSpc>
              <a:spcBef>
                <a:spcPts val="2400"/>
              </a:spcBef>
              <a:spcAft>
                <a:spcPts val="0"/>
              </a:spcAft>
              <a:buSzPts val="1920"/>
              <a:buChar char="■"/>
              <a:defRPr sz="3200"/>
            </a:lvl1pPr>
            <a:lvl2pPr marL="914400" lvl="1" indent="-326390" algn="l">
              <a:lnSpc>
                <a:spcPct val="140000"/>
              </a:lnSpc>
              <a:spcBef>
                <a:spcPts val="560"/>
              </a:spcBef>
              <a:spcAft>
                <a:spcPts val="0"/>
              </a:spcAft>
              <a:buSzPts val="1540"/>
              <a:buChar char="■"/>
              <a:defRPr sz="2800"/>
            </a:lvl2pPr>
            <a:lvl3pPr marL="1371600" lvl="2" indent="-304800" algn="l">
              <a:lnSpc>
                <a:spcPct val="140000"/>
              </a:lnSpc>
              <a:spcBef>
                <a:spcPts val="480"/>
              </a:spcBef>
              <a:spcAft>
                <a:spcPts val="0"/>
              </a:spcAft>
              <a:buSzPts val="1200"/>
              <a:buChar char="■"/>
              <a:defRPr sz="2400"/>
            </a:lvl3pPr>
            <a:lvl4pPr marL="1828800" lvl="3" indent="-298450" algn="l">
              <a:lnSpc>
                <a:spcPct val="140000"/>
              </a:lnSpc>
              <a:spcBef>
                <a:spcPts val="400"/>
              </a:spcBef>
              <a:spcAft>
                <a:spcPts val="0"/>
              </a:spcAft>
              <a:buSzPts val="1100"/>
              <a:buChar char="■"/>
              <a:defRPr sz="2000"/>
            </a:lvl4pPr>
            <a:lvl5pPr marL="2286000" lvl="4" indent="-292100" algn="l">
              <a:lnSpc>
                <a:spcPct val="140000"/>
              </a:lnSpc>
              <a:spcBef>
                <a:spcPts val="400"/>
              </a:spcBef>
              <a:spcAft>
                <a:spcPts val="0"/>
              </a:spcAft>
              <a:buSzPts val="1000"/>
              <a:buChar char="■"/>
              <a:defRPr sz="2000"/>
            </a:lvl5pPr>
            <a:lvl6pPr marL="2743200" lvl="5" indent="-292100" algn="l">
              <a:lnSpc>
                <a:spcPct val="140000"/>
              </a:lnSpc>
              <a:spcBef>
                <a:spcPts val="400"/>
              </a:spcBef>
              <a:spcAft>
                <a:spcPts val="0"/>
              </a:spcAft>
              <a:buSzPts val="1000"/>
              <a:buChar char="■"/>
              <a:defRPr sz="2000"/>
            </a:lvl6pPr>
            <a:lvl7pPr marL="3200400" lvl="6" indent="-292100" algn="l">
              <a:lnSpc>
                <a:spcPct val="140000"/>
              </a:lnSpc>
              <a:spcBef>
                <a:spcPts val="400"/>
              </a:spcBef>
              <a:spcAft>
                <a:spcPts val="0"/>
              </a:spcAft>
              <a:buSzPts val="1000"/>
              <a:buChar char="■"/>
              <a:defRPr sz="2000"/>
            </a:lvl7pPr>
            <a:lvl8pPr marL="3657600" lvl="7" indent="-292100" algn="l">
              <a:lnSpc>
                <a:spcPct val="140000"/>
              </a:lnSpc>
              <a:spcBef>
                <a:spcPts val="400"/>
              </a:spcBef>
              <a:spcAft>
                <a:spcPts val="0"/>
              </a:spcAft>
              <a:buSzPts val="1000"/>
              <a:buChar char="■"/>
              <a:defRPr sz="2000"/>
            </a:lvl8pPr>
            <a:lvl9pPr marL="4114800" lvl="8" indent="-292100" algn="l">
              <a:lnSpc>
                <a:spcPct val="140000"/>
              </a:lnSpc>
              <a:spcBef>
                <a:spcPts val="400"/>
              </a:spcBef>
              <a:spcAft>
                <a:spcPts val="0"/>
              </a:spcAft>
              <a:buSzPts val="1000"/>
              <a:buChar char="■"/>
              <a:defRPr sz="2000"/>
            </a:lvl9pPr>
          </a:lstStyle>
          <a:p>
            <a:endParaRPr/>
          </a:p>
        </p:txBody>
      </p:sp>
      <p:sp>
        <p:nvSpPr>
          <p:cNvPr id="43" name="Google Shape;43;p3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1050"/>
              </a:spcBef>
              <a:spcAft>
                <a:spcPts val="0"/>
              </a:spcAft>
              <a:buSzPts val="840"/>
              <a:buNone/>
              <a:defRPr sz="1400"/>
            </a:lvl1pPr>
            <a:lvl2pPr marL="914400" lvl="1" indent="-228600" algn="l">
              <a:lnSpc>
                <a:spcPct val="140000"/>
              </a:lnSpc>
              <a:spcBef>
                <a:spcPts val="240"/>
              </a:spcBef>
              <a:spcAft>
                <a:spcPts val="0"/>
              </a:spcAft>
              <a:buSzPts val="660"/>
              <a:buNone/>
              <a:defRPr sz="1200"/>
            </a:lvl2pPr>
            <a:lvl3pPr marL="1371600" lvl="2" indent="-228600" algn="l">
              <a:lnSpc>
                <a:spcPct val="140000"/>
              </a:lnSpc>
              <a:spcBef>
                <a:spcPts val="200"/>
              </a:spcBef>
              <a:spcAft>
                <a:spcPts val="0"/>
              </a:spcAft>
              <a:buSzPts val="500"/>
              <a:buNone/>
              <a:defRPr sz="1000"/>
            </a:lvl3pPr>
            <a:lvl4pPr marL="1828800" lvl="3" indent="-228600" algn="l">
              <a:lnSpc>
                <a:spcPct val="140000"/>
              </a:lnSpc>
              <a:spcBef>
                <a:spcPts val="180"/>
              </a:spcBef>
              <a:spcAft>
                <a:spcPts val="0"/>
              </a:spcAft>
              <a:buSzPts val="495"/>
              <a:buNone/>
              <a:defRPr sz="900"/>
            </a:lvl4pPr>
            <a:lvl5pPr marL="2286000" lvl="4" indent="-228600" algn="l">
              <a:lnSpc>
                <a:spcPct val="140000"/>
              </a:lnSpc>
              <a:spcBef>
                <a:spcPts val="180"/>
              </a:spcBef>
              <a:spcAft>
                <a:spcPts val="0"/>
              </a:spcAft>
              <a:buSzPts val="450"/>
              <a:buNone/>
              <a:defRPr sz="900"/>
            </a:lvl5pPr>
            <a:lvl6pPr marL="2743200" lvl="5" indent="-228600" algn="l">
              <a:lnSpc>
                <a:spcPct val="140000"/>
              </a:lnSpc>
              <a:spcBef>
                <a:spcPts val="180"/>
              </a:spcBef>
              <a:spcAft>
                <a:spcPts val="0"/>
              </a:spcAft>
              <a:buSzPts val="450"/>
              <a:buNone/>
              <a:defRPr sz="900"/>
            </a:lvl6pPr>
            <a:lvl7pPr marL="3200400" lvl="6" indent="-228600" algn="l">
              <a:lnSpc>
                <a:spcPct val="140000"/>
              </a:lnSpc>
              <a:spcBef>
                <a:spcPts val="180"/>
              </a:spcBef>
              <a:spcAft>
                <a:spcPts val="0"/>
              </a:spcAft>
              <a:buSzPts val="450"/>
              <a:buNone/>
              <a:defRPr sz="900"/>
            </a:lvl7pPr>
            <a:lvl8pPr marL="3657600" lvl="7" indent="-228600" algn="l">
              <a:lnSpc>
                <a:spcPct val="140000"/>
              </a:lnSpc>
              <a:spcBef>
                <a:spcPts val="180"/>
              </a:spcBef>
              <a:spcAft>
                <a:spcPts val="0"/>
              </a:spcAft>
              <a:buSzPts val="450"/>
              <a:buNone/>
              <a:defRPr sz="900"/>
            </a:lvl8pPr>
            <a:lvl9pPr marL="4114800" lvl="8" indent="-228600" algn="l">
              <a:lnSpc>
                <a:spcPct val="140000"/>
              </a:lnSpc>
              <a:spcBef>
                <a:spcPts val="180"/>
              </a:spcBef>
              <a:spcAft>
                <a:spcPts val="0"/>
              </a:spcAft>
              <a:buSzPts val="45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40000"/>
              </a:lnSpc>
              <a:spcBef>
                <a:spcPts val="1800"/>
              </a:spcBef>
              <a:spcAft>
                <a:spcPts val="0"/>
              </a:spcAft>
              <a:buSzPts val="1440"/>
              <a:buNone/>
              <a:defRPr sz="2400" b="1"/>
            </a:lvl1pPr>
            <a:lvl2pPr marL="914400" lvl="1" indent="-228600" algn="l">
              <a:lnSpc>
                <a:spcPct val="140000"/>
              </a:lnSpc>
              <a:spcBef>
                <a:spcPts val="400"/>
              </a:spcBef>
              <a:spcAft>
                <a:spcPts val="0"/>
              </a:spcAft>
              <a:buSzPts val="1100"/>
              <a:buNone/>
              <a:defRPr sz="2000" b="1"/>
            </a:lvl2pPr>
            <a:lvl3pPr marL="1371600" lvl="2" indent="-228600" algn="l">
              <a:lnSpc>
                <a:spcPct val="140000"/>
              </a:lnSpc>
              <a:spcBef>
                <a:spcPts val="360"/>
              </a:spcBef>
              <a:spcAft>
                <a:spcPts val="0"/>
              </a:spcAft>
              <a:buSzPts val="900"/>
              <a:buNone/>
              <a:defRPr sz="1800" b="1"/>
            </a:lvl3pPr>
            <a:lvl4pPr marL="1828800" lvl="3" indent="-228600" algn="l">
              <a:lnSpc>
                <a:spcPct val="140000"/>
              </a:lnSpc>
              <a:spcBef>
                <a:spcPts val="320"/>
              </a:spcBef>
              <a:spcAft>
                <a:spcPts val="0"/>
              </a:spcAft>
              <a:buSzPts val="880"/>
              <a:buNone/>
              <a:defRPr sz="1600" b="1"/>
            </a:lvl4pPr>
            <a:lvl5pPr marL="2286000" lvl="4" indent="-228600" algn="l">
              <a:lnSpc>
                <a:spcPct val="140000"/>
              </a:lnSpc>
              <a:spcBef>
                <a:spcPts val="320"/>
              </a:spcBef>
              <a:spcAft>
                <a:spcPts val="0"/>
              </a:spcAft>
              <a:buSzPts val="800"/>
              <a:buNone/>
              <a:defRPr sz="1600" b="1"/>
            </a:lvl5pPr>
            <a:lvl6pPr marL="2743200" lvl="5" indent="-228600" algn="l">
              <a:lnSpc>
                <a:spcPct val="140000"/>
              </a:lnSpc>
              <a:spcBef>
                <a:spcPts val="320"/>
              </a:spcBef>
              <a:spcAft>
                <a:spcPts val="0"/>
              </a:spcAft>
              <a:buSzPts val="800"/>
              <a:buNone/>
              <a:defRPr sz="1600" b="1"/>
            </a:lvl6pPr>
            <a:lvl7pPr marL="3200400" lvl="6" indent="-228600" algn="l">
              <a:lnSpc>
                <a:spcPct val="140000"/>
              </a:lnSpc>
              <a:spcBef>
                <a:spcPts val="320"/>
              </a:spcBef>
              <a:spcAft>
                <a:spcPts val="0"/>
              </a:spcAft>
              <a:buSzPts val="800"/>
              <a:buNone/>
              <a:defRPr sz="1600" b="1"/>
            </a:lvl7pPr>
            <a:lvl8pPr marL="3657600" lvl="7" indent="-228600" algn="l">
              <a:lnSpc>
                <a:spcPct val="140000"/>
              </a:lnSpc>
              <a:spcBef>
                <a:spcPts val="320"/>
              </a:spcBef>
              <a:spcAft>
                <a:spcPts val="0"/>
              </a:spcAft>
              <a:buSzPts val="800"/>
              <a:buNone/>
              <a:defRPr sz="1600" b="1"/>
            </a:lvl8pPr>
            <a:lvl9pPr marL="4114800" lvl="8" indent="-228600" algn="l">
              <a:lnSpc>
                <a:spcPct val="140000"/>
              </a:lnSpc>
              <a:spcBef>
                <a:spcPts val="320"/>
              </a:spcBef>
              <a:spcAft>
                <a:spcPts val="0"/>
              </a:spcAft>
              <a:buSzPts val="800"/>
              <a:buNone/>
              <a:defRPr sz="1600" b="1"/>
            </a:lvl9pPr>
          </a:lstStyle>
          <a:p>
            <a:endParaRPr/>
          </a:p>
        </p:txBody>
      </p:sp>
      <p:sp>
        <p:nvSpPr>
          <p:cNvPr id="49" name="Google Shape;49;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lnSpc>
                <a:spcPct val="140000"/>
              </a:lnSpc>
              <a:spcBef>
                <a:spcPts val="1800"/>
              </a:spcBef>
              <a:spcAft>
                <a:spcPts val="0"/>
              </a:spcAft>
              <a:buSzPts val="1440"/>
              <a:buChar char="■"/>
              <a:defRPr sz="2400"/>
            </a:lvl1pPr>
            <a:lvl2pPr marL="914400" lvl="1" indent="-298450" algn="l">
              <a:lnSpc>
                <a:spcPct val="140000"/>
              </a:lnSpc>
              <a:spcBef>
                <a:spcPts val="400"/>
              </a:spcBef>
              <a:spcAft>
                <a:spcPts val="0"/>
              </a:spcAft>
              <a:buSzPts val="1100"/>
              <a:buChar char="■"/>
              <a:defRPr sz="2000"/>
            </a:lvl2pPr>
            <a:lvl3pPr marL="1371600" lvl="2" indent="-285750" algn="l">
              <a:lnSpc>
                <a:spcPct val="140000"/>
              </a:lnSpc>
              <a:spcBef>
                <a:spcPts val="360"/>
              </a:spcBef>
              <a:spcAft>
                <a:spcPts val="0"/>
              </a:spcAft>
              <a:buSzPts val="900"/>
              <a:buChar char="■"/>
              <a:defRPr sz="1800"/>
            </a:lvl3pPr>
            <a:lvl4pPr marL="1828800" lvl="3" indent="-284480" algn="l">
              <a:lnSpc>
                <a:spcPct val="140000"/>
              </a:lnSpc>
              <a:spcBef>
                <a:spcPts val="320"/>
              </a:spcBef>
              <a:spcAft>
                <a:spcPts val="0"/>
              </a:spcAft>
              <a:buSzPts val="880"/>
              <a:buChar char="■"/>
              <a:defRPr sz="1600"/>
            </a:lvl4pPr>
            <a:lvl5pPr marL="2286000" lvl="4" indent="-279400" algn="l">
              <a:lnSpc>
                <a:spcPct val="140000"/>
              </a:lnSpc>
              <a:spcBef>
                <a:spcPts val="320"/>
              </a:spcBef>
              <a:spcAft>
                <a:spcPts val="0"/>
              </a:spcAft>
              <a:buSzPts val="800"/>
              <a:buChar char="■"/>
              <a:defRPr sz="1600"/>
            </a:lvl5pPr>
            <a:lvl6pPr marL="2743200" lvl="5" indent="-279400" algn="l">
              <a:lnSpc>
                <a:spcPct val="140000"/>
              </a:lnSpc>
              <a:spcBef>
                <a:spcPts val="320"/>
              </a:spcBef>
              <a:spcAft>
                <a:spcPts val="0"/>
              </a:spcAft>
              <a:buSzPts val="800"/>
              <a:buChar char="■"/>
              <a:defRPr sz="1600"/>
            </a:lvl6pPr>
            <a:lvl7pPr marL="3200400" lvl="6" indent="-279400" algn="l">
              <a:lnSpc>
                <a:spcPct val="140000"/>
              </a:lnSpc>
              <a:spcBef>
                <a:spcPts val="320"/>
              </a:spcBef>
              <a:spcAft>
                <a:spcPts val="0"/>
              </a:spcAft>
              <a:buSzPts val="800"/>
              <a:buChar char="■"/>
              <a:defRPr sz="1600"/>
            </a:lvl7pPr>
            <a:lvl8pPr marL="3657600" lvl="7" indent="-279400" algn="l">
              <a:lnSpc>
                <a:spcPct val="140000"/>
              </a:lnSpc>
              <a:spcBef>
                <a:spcPts val="320"/>
              </a:spcBef>
              <a:spcAft>
                <a:spcPts val="0"/>
              </a:spcAft>
              <a:buSzPts val="800"/>
              <a:buChar char="■"/>
              <a:defRPr sz="1600"/>
            </a:lvl8pPr>
            <a:lvl9pPr marL="4114800" lvl="8" indent="-279400" algn="l">
              <a:lnSpc>
                <a:spcPct val="140000"/>
              </a:lnSpc>
              <a:spcBef>
                <a:spcPts val="320"/>
              </a:spcBef>
              <a:spcAft>
                <a:spcPts val="0"/>
              </a:spcAft>
              <a:buSzPts val="800"/>
              <a:buChar char="■"/>
              <a:defRPr sz="1600"/>
            </a:lvl9pPr>
          </a:lstStyle>
          <a:p>
            <a:endParaRPr/>
          </a:p>
        </p:txBody>
      </p:sp>
      <p:sp>
        <p:nvSpPr>
          <p:cNvPr id="50" name="Google Shape;50;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40000"/>
              </a:lnSpc>
              <a:spcBef>
                <a:spcPts val="1800"/>
              </a:spcBef>
              <a:spcAft>
                <a:spcPts val="0"/>
              </a:spcAft>
              <a:buSzPts val="1440"/>
              <a:buNone/>
              <a:defRPr sz="2400" b="1"/>
            </a:lvl1pPr>
            <a:lvl2pPr marL="914400" lvl="1" indent="-228600" algn="l">
              <a:lnSpc>
                <a:spcPct val="140000"/>
              </a:lnSpc>
              <a:spcBef>
                <a:spcPts val="400"/>
              </a:spcBef>
              <a:spcAft>
                <a:spcPts val="0"/>
              </a:spcAft>
              <a:buSzPts val="1100"/>
              <a:buNone/>
              <a:defRPr sz="2000" b="1"/>
            </a:lvl2pPr>
            <a:lvl3pPr marL="1371600" lvl="2" indent="-228600" algn="l">
              <a:lnSpc>
                <a:spcPct val="140000"/>
              </a:lnSpc>
              <a:spcBef>
                <a:spcPts val="360"/>
              </a:spcBef>
              <a:spcAft>
                <a:spcPts val="0"/>
              </a:spcAft>
              <a:buSzPts val="900"/>
              <a:buNone/>
              <a:defRPr sz="1800" b="1"/>
            </a:lvl3pPr>
            <a:lvl4pPr marL="1828800" lvl="3" indent="-228600" algn="l">
              <a:lnSpc>
                <a:spcPct val="140000"/>
              </a:lnSpc>
              <a:spcBef>
                <a:spcPts val="320"/>
              </a:spcBef>
              <a:spcAft>
                <a:spcPts val="0"/>
              </a:spcAft>
              <a:buSzPts val="880"/>
              <a:buNone/>
              <a:defRPr sz="1600" b="1"/>
            </a:lvl4pPr>
            <a:lvl5pPr marL="2286000" lvl="4" indent="-228600" algn="l">
              <a:lnSpc>
                <a:spcPct val="140000"/>
              </a:lnSpc>
              <a:spcBef>
                <a:spcPts val="320"/>
              </a:spcBef>
              <a:spcAft>
                <a:spcPts val="0"/>
              </a:spcAft>
              <a:buSzPts val="800"/>
              <a:buNone/>
              <a:defRPr sz="1600" b="1"/>
            </a:lvl5pPr>
            <a:lvl6pPr marL="2743200" lvl="5" indent="-228600" algn="l">
              <a:lnSpc>
                <a:spcPct val="140000"/>
              </a:lnSpc>
              <a:spcBef>
                <a:spcPts val="320"/>
              </a:spcBef>
              <a:spcAft>
                <a:spcPts val="0"/>
              </a:spcAft>
              <a:buSzPts val="800"/>
              <a:buNone/>
              <a:defRPr sz="1600" b="1"/>
            </a:lvl6pPr>
            <a:lvl7pPr marL="3200400" lvl="6" indent="-228600" algn="l">
              <a:lnSpc>
                <a:spcPct val="140000"/>
              </a:lnSpc>
              <a:spcBef>
                <a:spcPts val="320"/>
              </a:spcBef>
              <a:spcAft>
                <a:spcPts val="0"/>
              </a:spcAft>
              <a:buSzPts val="800"/>
              <a:buNone/>
              <a:defRPr sz="1600" b="1"/>
            </a:lvl7pPr>
            <a:lvl8pPr marL="3657600" lvl="7" indent="-228600" algn="l">
              <a:lnSpc>
                <a:spcPct val="140000"/>
              </a:lnSpc>
              <a:spcBef>
                <a:spcPts val="320"/>
              </a:spcBef>
              <a:spcAft>
                <a:spcPts val="0"/>
              </a:spcAft>
              <a:buSzPts val="800"/>
              <a:buNone/>
              <a:defRPr sz="1600" b="1"/>
            </a:lvl8pPr>
            <a:lvl9pPr marL="4114800" lvl="8" indent="-228600" algn="l">
              <a:lnSpc>
                <a:spcPct val="140000"/>
              </a:lnSpc>
              <a:spcBef>
                <a:spcPts val="320"/>
              </a:spcBef>
              <a:spcAft>
                <a:spcPts val="0"/>
              </a:spcAft>
              <a:buSzPts val="800"/>
              <a:buNone/>
              <a:defRPr sz="1600" b="1"/>
            </a:lvl9pPr>
          </a:lstStyle>
          <a:p>
            <a:endParaRPr/>
          </a:p>
        </p:txBody>
      </p:sp>
      <p:sp>
        <p:nvSpPr>
          <p:cNvPr id="51" name="Google Shape;51;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lnSpc>
                <a:spcPct val="140000"/>
              </a:lnSpc>
              <a:spcBef>
                <a:spcPts val="1800"/>
              </a:spcBef>
              <a:spcAft>
                <a:spcPts val="0"/>
              </a:spcAft>
              <a:buSzPts val="1440"/>
              <a:buChar char="■"/>
              <a:defRPr sz="2400"/>
            </a:lvl1pPr>
            <a:lvl2pPr marL="914400" lvl="1" indent="-298450" algn="l">
              <a:lnSpc>
                <a:spcPct val="140000"/>
              </a:lnSpc>
              <a:spcBef>
                <a:spcPts val="400"/>
              </a:spcBef>
              <a:spcAft>
                <a:spcPts val="0"/>
              </a:spcAft>
              <a:buSzPts val="1100"/>
              <a:buChar char="■"/>
              <a:defRPr sz="2000"/>
            </a:lvl2pPr>
            <a:lvl3pPr marL="1371600" lvl="2" indent="-285750" algn="l">
              <a:lnSpc>
                <a:spcPct val="140000"/>
              </a:lnSpc>
              <a:spcBef>
                <a:spcPts val="360"/>
              </a:spcBef>
              <a:spcAft>
                <a:spcPts val="0"/>
              </a:spcAft>
              <a:buSzPts val="900"/>
              <a:buChar char="■"/>
              <a:defRPr sz="1800"/>
            </a:lvl3pPr>
            <a:lvl4pPr marL="1828800" lvl="3" indent="-284480" algn="l">
              <a:lnSpc>
                <a:spcPct val="140000"/>
              </a:lnSpc>
              <a:spcBef>
                <a:spcPts val="320"/>
              </a:spcBef>
              <a:spcAft>
                <a:spcPts val="0"/>
              </a:spcAft>
              <a:buSzPts val="880"/>
              <a:buChar char="■"/>
              <a:defRPr sz="1600"/>
            </a:lvl4pPr>
            <a:lvl5pPr marL="2286000" lvl="4" indent="-279400" algn="l">
              <a:lnSpc>
                <a:spcPct val="140000"/>
              </a:lnSpc>
              <a:spcBef>
                <a:spcPts val="320"/>
              </a:spcBef>
              <a:spcAft>
                <a:spcPts val="0"/>
              </a:spcAft>
              <a:buSzPts val="800"/>
              <a:buChar char="■"/>
              <a:defRPr sz="1600"/>
            </a:lvl5pPr>
            <a:lvl6pPr marL="2743200" lvl="5" indent="-279400" algn="l">
              <a:lnSpc>
                <a:spcPct val="140000"/>
              </a:lnSpc>
              <a:spcBef>
                <a:spcPts val="320"/>
              </a:spcBef>
              <a:spcAft>
                <a:spcPts val="0"/>
              </a:spcAft>
              <a:buSzPts val="800"/>
              <a:buChar char="■"/>
              <a:defRPr sz="1600"/>
            </a:lvl6pPr>
            <a:lvl7pPr marL="3200400" lvl="6" indent="-279400" algn="l">
              <a:lnSpc>
                <a:spcPct val="140000"/>
              </a:lnSpc>
              <a:spcBef>
                <a:spcPts val="320"/>
              </a:spcBef>
              <a:spcAft>
                <a:spcPts val="0"/>
              </a:spcAft>
              <a:buSzPts val="800"/>
              <a:buChar char="■"/>
              <a:defRPr sz="1600"/>
            </a:lvl7pPr>
            <a:lvl8pPr marL="3657600" lvl="7" indent="-279400" algn="l">
              <a:lnSpc>
                <a:spcPct val="140000"/>
              </a:lnSpc>
              <a:spcBef>
                <a:spcPts val="320"/>
              </a:spcBef>
              <a:spcAft>
                <a:spcPts val="0"/>
              </a:spcAft>
              <a:buSzPts val="800"/>
              <a:buChar char="■"/>
              <a:defRPr sz="1600"/>
            </a:lvl8pPr>
            <a:lvl9pPr marL="4114800" lvl="8" indent="-279400" algn="l">
              <a:lnSpc>
                <a:spcPct val="140000"/>
              </a:lnSpc>
              <a:spcBef>
                <a:spcPts val="320"/>
              </a:spcBef>
              <a:spcAft>
                <a:spcPts val="0"/>
              </a:spcAft>
              <a:buSzPts val="800"/>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p:nvPr/>
        </p:nvSpPr>
        <p:spPr>
          <a:xfrm rot="10800000" flipH="1">
            <a:off x="739775" y="3257550"/>
            <a:ext cx="8023225" cy="55562"/>
          </a:xfrm>
          <a:prstGeom prst="rect">
            <a:avLst/>
          </a:prstGeom>
          <a:gradFill>
            <a:gsLst>
              <a:gs pos="0">
                <a:srgbClr val="FF6600"/>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Noto Sans Symbols"/>
              <a:ea typeface="Noto Sans Symbols"/>
              <a:cs typeface="Noto Sans Symbols"/>
              <a:sym typeface="Noto Sans Symbols"/>
            </a:endParaRPr>
          </a:p>
        </p:txBody>
      </p:sp>
      <p:sp>
        <p:nvSpPr>
          <p:cNvPr id="11" name="Google Shape;11;p24"/>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1pPr>
            <a:lvl2pPr marR="0" lvl="1"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2pPr>
            <a:lvl3pPr marR="0" lvl="2"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3pPr>
            <a:lvl4pPr marR="0" lvl="3"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4pPr>
            <a:lvl5pPr marR="0" lvl="4"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5pPr>
            <a:lvl6pPr marR="0" lvl="5" algn="l" rtl="0">
              <a:spcBef>
                <a:spcPts val="0"/>
              </a:spcBef>
              <a:spcAft>
                <a:spcPts val="0"/>
              </a:spcAft>
              <a:buSzPts val="1400"/>
              <a:buNone/>
              <a:defRPr sz="32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32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32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3200" b="0" i="0" u="none" strike="noStrike" cap="none">
                <a:solidFill>
                  <a:schemeClr val="dk2"/>
                </a:solidFill>
                <a:latin typeface="Tahoma"/>
                <a:ea typeface="Tahoma"/>
                <a:cs typeface="Tahoma"/>
                <a:sym typeface="Tahoma"/>
              </a:defRPr>
            </a:lvl9pPr>
          </a:lstStyle>
          <a:p>
            <a:endParaRPr/>
          </a:p>
        </p:txBody>
      </p:sp>
      <p:sp>
        <p:nvSpPr>
          <p:cNvPr id="12" name="Google Shape;12;p24"/>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40000"/>
              </a:lnSpc>
              <a:spcBef>
                <a:spcPts val="1800"/>
              </a:spcBef>
              <a:spcAft>
                <a:spcPts val="0"/>
              </a:spcAft>
              <a:buClr>
                <a:schemeClr val="folHlink"/>
              </a:buClr>
              <a:buSzPts val="1440"/>
              <a:buFont typeface="Noto Sans Symbols"/>
              <a:buChar char="■"/>
              <a:defRPr sz="2400" b="0" i="0" u="none" strike="noStrike" cap="none">
                <a:solidFill>
                  <a:schemeClr val="dk1"/>
                </a:solidFill>
                <a:latin typeface="Calibri"/>
                <a:ea typeface="Calibri"/>
                <a:cs typeface="Calibri"/>
                <a:sym typeface="Calibri"/>
              </a:defRPr>
            </a:lvl1pPr>
            <a:lvl2pPr marL="914400" marR="0" lvl="1" indent="-298450" algn="l" rtl="0">
              <a:lnSpc>
                <a:spcPct val="140000"/>
              </a:lnSpc>
              <a:spcBef>
                <a:spcPts val="400"/>
              </a:spcBef>
              <a:spcAft>
                <a:spcPts val="0"/>
              </a:spcAft>
              <a:buClr>
                <a:schemeClr val="hlink"/>
              </a:buClr>
              <a:buSzPts val="1100"/>
              <a:buFont typeface="Noto Sans Symbols"/>
              <a:buChar char="■"/>
              <a:defRPr sz="2000" b="0" i="0" u="none" strike="noStrike" cap="none">
                <a:solidFill>
                  <a:schemeClr val="dk1"/>
                </a:solidFill>
                <a:latin typeface="Calibri"/>
                <a:ea typeface="Calibri"/>
                <a:cs typeface="Calibri"/>
                <a:sym typeface="Calibri"/>
              </a:defRPr>
            </a:lvl2pPr>
            <a:lvl3pPr marL="1371600" marR="0" lvl="2" indent="-285750" algn="l" rtl="0">
              <a:lnSpc>
                <a:spcPct val="140000"/>
              </a:lnSpc>
              <a:spcBef>
                <a:spcPts val="360"/>
              </a:spcBef>
              <a:spcAft>
                <a:spcPts val="0"/>
              </a:spcAft>
              <a:buClr>
                <a:schemeClr val="folHlink"/>
              </a:buClr>
              <a:buSzPts val="900"/>
              <a:buFont typeface="Noto Sans Symbols"/>
              <a:buChar char="■"/>
              <a:defRPr sz="1800" b="0" i="0" u="none" strike="noStrike" cap="none">
                <a:solidFill>
                  <a:schemeClr val="dk1"/>
                </a:solidFill>
                <a:latin typeface="Calibri"/>
                <a:ea typeface="Calibri"/>
                <a:cs typeface="Calibri"/>
                <a:sym typeface="Calibri"/>
              </a:defRPr>
            </a:lvl3pPr>
            <a:lvl4pPr marL="1828800" marR="0" lvl="3" indent="-284480" algn="l" rtl="0">
              <a:lnSpc>
                <a:spcPct val="140000"/>
              </a:lnSpc>
              <a:spcBef>
                <a:spcPts val="320"/>
              </a:spcBef>
              <a:spcAft>
                <a:spcPts val="0"/>
              </a:spcAft>
              <a:buClr>
                <a:schemeClr val="accent2"/>
              </a:buClr>
              <a:buSzPts val="880"/>
              <a:buFont typeface="Noto Sans Symbols"/>
              <a:buChar char="■"/>
              <a:defRPr sz="1600" b="0" i="0" u="none" strike="noStrike" cap="none">
                <a:solidFill>
                  <a:schemeClr val="dk1"/>
                </a:solidFill>
                <a:latin typeface="Calibri"/>
                <a:ea typeface="Calibri"/>
                <a:cs typeface="Calibri"/>
                <a:sym typeface="Calibri"/>
              </a:defRPr>
            </a:lvl4pPr>
            <a:lvl5pPr marL="2286000" marR="0" lvl="4"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5pPr>
            <a:lvl6pPr marL="2743200" marR="0" lvl="5"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6pPr>
            <a:lvl7pPr marL="3200400" marR="0" lvl="6"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7pPr>
            <a:lvl8pPr marL="3657600" marR="0" lvl="7"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8pPr>
            <a:lvl9pPr marL="4114800" marR="0" lvl="8"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Noto Sans Symbols"/>
                <a:ea typeface="Noto Sans Symbols"/>
                <a:cs typeface="Noto Sans Symbols"/>
                <a:sym typeface="Noto Sans Symbols"/>
              </a:defRPr>
            </a:lvl1pPr>
            <a:lvl2pPr marR="0" lvl="1"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2pPr>
            <a:lvl3pPr marR="0" lvl="2"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3pPr>
            <a:lvl4pPr marR="0" lvl="3"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4pPr>
            <a:lvl5pPr marR="0" lvl="4"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5pPr>
            <a:lvl6pPr marR="0" lvl="5"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6pPr>
            <a:lvl7pPr marR="0" lvl="6"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7pPr>
            <a:lvl8pPr marR="0" lvl="7"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8pPr>
            <a:lvl9pPr marR="0" lvl="8"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9pPr>
          </a:lstStyle>
          <a:p>
            <a:endParaRPr/>
          </a:p>
        </p:txBody>
      </p:sp>
      <p:sp>
        <p:nvSpPr>
          <p:cNvPr id="14" name="Google Shape;14;p24"/>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Noto Sans Symbols"/>
                <a:ea typeface="Noto Sans Symbols"/>
                <a:cs typeface="Noto Sans Symbols"/>
                <a:sym typeface="Noto Sans Symbols"/>
              </a:defRPr>
            </a:lvl1pPr>
            <a:lvl2pPr marR="0" lvl="1"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2pPr>
            <a:lvl3pPr marR="0" lvl="2"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3pPr>
            <a:lvl4pPr marR="0" lvl="3"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4pPr>
            <a:lvl5pPr marR="0" lvl="4"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5pPr>
            <a:lvl6pPr marR="0" lvl="5"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6pPr>
            <a:lvl7pPr marR="0" lvl="6"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7pPr>
            <a:lvl8pPr marR="0" lvl="7"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8pPr>
            <a:lvl9pPr marR="0" lvl="8" algn="l" rtl="0">
              <a:lnSpc>
                <a:spcPct val="100000"/>
              </a:lnSpc>
              <a:spcBef>
                <a:spcPts val="0"/>
              </a:spcBef>
              <a:spcAft>
                <a:spcPts val="0"/>
              </a:spcAft>
              <a:buSzPts val="1400"/>
              <a:buNone/>
              <a:defRPr sz="2000" b="0" i="0" u="none" strike="noStrike" cap="none">
                <a:solidFill>
                  <a:schemeClr val="dk1"/>
                </a:solidFill>
                <a:latin typeface="Noto Sans Symbols"/>
                <a:ea typeface="Noto Sans Symbols"/>
                <a:cs typeface="Noto Sans Symbols"/>
                <a:sym typeface="Noto Sans Symbols"/>
              </a:defRPr>
            </a:lvl9pPr>
          </a:lstStyle>
          <a:p>
            <a:endParaRPr/>
          </a:p>
        </p:txBody>
      </p:sp>
      <p:sp>
        <p:nvSpPr>
          <p:cNvPr id="15" name="Google Shape;15;p24"/>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26"/>
          <p:cNvSpPr txBox="1"/>
          <p:nvPr/>
        </p:nvSpPr>
        <p:spPr>
          <a:xfrm rot="10800000" flipH="1">
            <a:off x="762000" y="1573212"/>
            <a:ext cx="7239000" cy="26987"/>
          </a:xfrm>
          <a:prstGeom prst="rect">
            <a:avLst/>
          </a:prstGeom>
          <a:gradFill>
            <a:gsLst>
              <a:gs pos="0">
                <a:srgbClr val="FF6600"/>
              </a:gs>
              <a:gs pos="100000">
                <a:srgbClr val="000000">
                  <a:alpha val="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Noto Sans Symbols"/>
              <a:ea typeface="Noto Sans Symbols"/>
              <a:cs typeface="Noto Sans Symbols"/>
              <a:sym typeface="Noto Sans Symbols"/>
            </a:endParaRPr>
          </a:p>
        </p:txBody>
      </p:sp>
      <p:sp>
        <p:nvSpPr>
          <p:cNvPr id="24" name="Google Shape;24;p26"/>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1pPr>
            <a:lvl2pPr marR="0" lvl="1"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2pPr>
            <a:lvl3pPr marR="0" lvl="2"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3pPr>
            <a:lvl4pPr marR="0" lvl="3"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4pPr>
            <a:lvl5pPr marR="0" lvl="4" algn="l" rtl="0">
              <a:spcBef>
                <a:spcPts val="0"/>
              </a:spcBef>
              <a:spcAft>
                <a:spcPts val="0"/>
              </a:spcAft>
              <a:buSzPts val="1400"/>
              <a:buNone/>
              <a:defRPr sz="3600" b="1" i="0" u="none" strike="noStrike" cap="none">
                <a:solidFill>
                  <a:schemeClr val="dk2"/>
                </a:solidFill>
                <a:latin typeface="Comic Sans MS"/>
                <a:ea typeface="Comic Sans MS"/>
                <a:cs typeface="Comic Sans MS"/>
                <a:sym typeface="Comic Sans MS"/>
              </a:defRPr>
            </a:lvl5pPr>
            <a:lvl6pPr marR="0" lvl="5" algn="l" rtl="0">
              <a:spcBef>
                <a:spcPts val="0"/>
              </a:spcBef>
              <a:spcAft>
                <a:spcPts val="0"/>
              </a:spcAft>
              <a:buSzPts val="1400"/>
              <a:buNone/>
              <a:defRPr sz="32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32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32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3200" b="0" i="0" u="none" strike="noStrike" cap="none">
                <a:solidFill>
                  <a:schemeClr val="dk2"/>
                </a:solidFill>
                <a:latin typeface="Tahoma"/>
                <a:ea typeface="Tahoma"/>
                <a:cs typeface="Tahoma"/>
                <a:sym typeface="Tahoma"/>
              </a:defRPr>
            </a:lvl9pPr>
          </a:lstStyle>
          <a:p>
            <a:endParaRPr/>
          </a:p>
        </p:txBody>
      </p:sp>
      <p:sp>
        <p:nvSpPr>
          <p:cNvPr id="25" name="Google Shape;25;p26"/>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40000"/>
              </a:lnSpc>
              <a:spcBef>
                <a:spcPts val="1800"/>
              </a:spcBef>
              <a:spcAft>
                <a:spcPts val="0"/>
              </a:spcAft>
              <a:buClr>
                <a:schemeClr val="folHlink"/>
              </a:buClr>
              <a:buSzPts val="1440"/>
              <a:buFont typeface="Noto Sans Symbols"/>
              <a:buChar char="■"/>
              <a:defRPr sz="2400" b="0" i="0" u="none" strike="noStrike" cap="none">
                <a:solidFill>
                  <a:schemeClr val="dk1"/>
                </a:solidFill>
                <a:latin typeface="Calibri"/>
                <a:ea typeface="Calibri"/>
                <a:cs typeface="Calibri"/>
                <a:sym typeface="Calibri"/>
              </a:defRPr>
            </a:lvl1pPr>
            <a:lvl2pPr marL="914400" marR="0" lvl="1" indent="-298450" algn="l" rtl="0">
              <a:lnSpc>
                <a:spcPct val="140000"/>
              </a:lnSpc>
              <a:spcBef>
                <a:spcPts val="400"/>
              </a:spcBef>
              <a:spcAft>
                <a:spcPts val="0"/>
              </a:spcAft>
              <a:buClr>
                <a:schemeClr val="hlink"/>
              </a:buClr>
              <a:buSzPts val="1100"/>
              <a:buFont typeface="Noto Sans Symbols"/>
              <a:buChar char="■"/>
              <a:defRPr sz="2000" b="0" i="0" u="none" strike="noStrike" cap="none">
                <a:solidFill>
                  <a:schemeClr val="dk1"/>
                </a:solidFill>
                <a:latin typeface="Calibri"/>
                <a:ea typeface="Calibri"/>
                <a:cs typeface="Calibri"/>
                <a:sym typeface="Calibri"/>
              </a:defRPr>
            </a:lvl2pPr>
            <a:lvl3pPr marL="1371600" marR="0" lvl="2" indent="-285750" algn="l" rtl="0">
              <a:lnSpc>
                <a:spcPct val="140000"/>
              </a:lnSpc>
              <a:spcBef>
                <a:spcPts val="360"/>
              </a:spcBef>
              <a:spcAft>
                <a:spcPts val="0"/>
              </a:spcAft>
              <a:buClr>
                <a:schemeClr val="folHlink"/>
              </a:buClr>
              <a:buSzPts val="900"/>
              <a:buFont typeface="Noto Sans Symbols"/>
              <a:buChar char="■"/>
              <a:defRPr sz="1800" b="0" i="0" u="none" strike="noStrike" cap="none">
                <a:solidFill>
                  <a:schemeClr val="dk1"/>
                </a:solidFill>
                <a:latin typeface="Calibri"/>
                <a:ea typeface="Calibri"/>
                <a:cs typeface="Calibri"/>
                <a:sym typeface="Calibri"/>
              </a:defRPr>
            </a:lvl3pPr>
            <a:lvl4pPr marL="1828800" marR="0" lvl="3" indent="-284480" algn="l" rtl="0">
              <a:lnSpc>
                <a:spcPct val="140000"/>
              </a:lnSpc>
              <a:spcBef>
                <a:spcPts val="320"/>
              </a:spcBef>
              <a:spcAft>
                <a:spcPts val="0"/>
              </a:spcAft>
              <a:buClr>
                <a:schemeClr val="accent2"/>
              </a:buClr>
              <a:buSzPts val="880"/>
              <a:buFont typeface="Noto Sans Symbols"/>
              <a:buChar char="■"/>
              <a:defRPr sz="1600" b="0" i="0" u="none" strike="noStrike" cap="none">
                <a:solidFill>
                  <a:schemeClr val="dk1"/>
                </a:solidFill>
                <a:latin typeface="Calibri"/>
                <a:ea typeface="Calibri"/>
                <a:cs typeface="Calibri"/>
                <a:sym typeface="Calibri"/>
              </a:defRPr>
            </a:lvl4pPr>
            <a:lvl5pPr marL="2286000" marR="0" lvl="4"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5pPr>
            <a:lvl6pPr marL="2743200" marR="0" lvl="5"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6pPr>
            <a:lvl7pPr marL="3200400" marR="0" lvl="6"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7pPr>
            <a:lvl8pPr marL="3657600" marR="0" lvl="7"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8pPr>
            <a:lvl9pPr marL="4114800" marR="0" lvl="8" indent="-279400" algn="l" rtl="0">
              <a:lnSpc>
                <a:spcPct val="140000"/>
              </a:lnSpc>
              <a:spcBef>
                <a:spcPts val="320"/>
              </a:spcBef>
              <a:spcAft>
                <a:spcPts val="0"/>
              </a:spcAft>
              <a:buClr>
                <a:schemeClr val="accent1"/>
              </a:buClr>
              <a:buSzPts val="800"/>
              <a:buFont typeface="Noto Sans Symbols"/>
              <a:buChar char="■"/>
              <a:defRPr sz="16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527050" y="1828800"/>
            <a:ext cx="84582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Comic Sans MS"/>
              <a:buNone/>
            </a:pPr>
            <a:r>
              <a:rPr lang="en-US" sz="3200" b="1" i="0" u="none">
                <a:solidFill>
                  <a:schemeClr val="dk2"/>
                </a:solidFill>
                <a:latin typeface="Comic Sans MS"/>
                <a:ea typeface="Comic Sans MS"/>
                <a:cs typeface="Comic Sans MS"/>
                <a:sym typeface="Comic Sans MS"/>
              </a:rPr>
              <a:t>Fake News Detection Using Multi Model Ensemble Learners</a:t>
            </a:r>
            <a:endParaRPr/>
          </a:p>
        </p:txBody>
      </p:sp>
      <p:sp>
        <p:nvSpPr>
          <p:cNvPr id="65" name="Google Shape;65;p1"/>
          <p:cNvSpPr txBox="1">
            <a:spLocks noGrp="1"/>
          </p:cNvSpPr>
          <p:nvPr>
            <p:ph type="subTitle" idx="1"/>
          </p:nvPr>
        </p:nvSpPr>
        <p:spPr>
          <a:xfrm>
            <a:off x="1524000" y="3581400"/>
            <a:ext cx="7070100" cy="953530"/>
          </a:xfrm>
          <a:prstGeom prst="rect">
            <a:avLst/>
          </a:prstGeom>
          <a:noFill/>
          <a:ln>
            <a:noFill/>
          </a:ln>
        </p:spPr>
        <p:txBody>
          <a:bodyPr spcFirstLastPara="1" wrap="square" lIns="91425" tIns="45700" rIns="91425" bIns="45700" anchor="t" anchorCtr="0">
            <a:noAutofit/>
          </a:bodyPr>
          <a:lstStyle/>
          <a:p>
            <a:pPr marL="457200" lvl="0" indent="-374650" algn="ctr" rtl="0">
              <a:lnSpc>
                <a:spcPct val="115000"/>
              </a:lnSpc>
              <a:spcBef>
                <a:spcPts val="0"/>
              </a:spcBef>
              <a:spcAft>
                <a:spcPts val="0"/>
              </a:spcAft>
              <a:buClr>
                <a:schemeClr val="dk1"/>
              </a:buClr>
              <a:buSzPts val="2300"/>
              <a:buFont typeface="Times New Roman"/>
              <a:buChar char="●"/>
            </a:pPr>
            <a:r>
              <a:rPr lang="en-US" sz="2300" b="1" dirty="0">
                <a:latin typeface="Times New Roman"/>
                <a:ea typeface="Times New Roman"/>
                <a:cs typeface="Times New Roman"/>
                <a:sym typeface="Times New Roman"/>
              </a:rPr>
              <a:t>Rukmini Sai Mohan Jayanth </a:t>
            </a:r>
            <a:r>
              <a:rPr lang="en-US" sz="2300" b="1" dirty="0" err="1">
                <a:latin typeface="Times New Roman"/>
                <a:ea typeface="Times New Roman"/>
                <a:cs typeface="Times New Roman"/>
                <a:sym typeface="Times New Roman"/>
              </a:rPr>
              <a:t>Srikantam</a:t>
            </a:r>
            <a:r>
              <a:rPr lang="en-US" sz="2300" b="1" dirty="0">
                <a:latin typeface="Times New Roman"/>
                <a:ea typeface="Times New Roman"/>
                <a:cs typeface="Times New Roman"/>
                <a:sym typeface="Times New Roman"/>
              </a:rPr>
              <a:t> - 50298996</a:t>
            </a:r>
            <a:endParaRPr sz="2300" b="1" dirty="0">
              <a:latin typeface="Times New Roman"/>
              <a:ea typeface="Times New Roman"/>
              <a:cs typeface="Times New Roman"/>
              <a:sym typeface="Times New Roman"/>
            </a:endParaRPr>
          </a:p>
          <a:p>
            <a:pPr marL="0" lvl="0" indent="0" algn="ctr" rtl="0">
              <a:lnSpc>
                <a:spcPct val="100000"/>
              </a:lnSpc>
              <a:spcBef>
                <a:spcPts val="1920"/>
              </a:spcBef>
              <a:spcAft>
                <a:spcPts val="0"/>
              </a:spcAft>
              <a:buSzPts val="1440"/>
              <a:buNone/>
            </a:pPr>
            <a:endParaRPr dirty="0"/>
          </a:p>
        </p:txBody>
      </p:sp>
      <p:pic>
        <p:nvPicPr>
          <p:cNvPr id="66" name="Google Shape;66;p1"/>
          <p:cNvPicPr preferRelativeResize="0"/>
          <p:nvPr/>
        </p:nvPicPr>
        <p:blipFill rotWithShape="1">
          <a:blip r:embed="rId3">
            <a:alphaModFix/>
          </a:blip>
          <a:srcRect t="-15780" b="15779"/>
          <a:stretch/>
        </p:blipFill>
        <p:spPr>
          <a:xfrm>
            <a:off x="3321050" y="4814230"/>
            <a:ext cx="2501900" cy="1273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0"/>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Results</a:t>
            </a:r>
            <a:endParaRPr/>
          </a:p>
        </p:txBody>
      </p:sp>
      <p:sp>
        <p:nvSpPr>
          <p:cNvPr id="117" name="Google Shape;117;p10"/>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40000"/>
              </a:lnSpc>
              <a:spcBef>
                <a:spcPts val="0"/>
              </a:spcBef>
              <a:spcAft>
                <a:spcPts val="0"/>
              </a:spcAft>
              <a:buClr>
                <a:schemeClr val="folHlink"/>
              </a:buClr>
              <a:buSzPts val="1080"/>
              <a:buFont typeface="Noto Sans Symbols"/>
              <a:buChar char="■"/>
            </a:pPr>
            <a:r>
              <a:rPr lang="en-US" sz="1800" b="0" i="0" u="none">
                <a:solidFill>
                  <a:schemeClr val="dk1"/>
                </a:solidFill>
                <a:latin typeface="Calibri"/>
                <a:ea typeface="Calibri"/>
                <a:cs typeface="Calibri"/>
                <a:sym typeface="Calibri"/>
              </a:rPr>
              <a:t>The final result of our project is finding the news whether it is fake or not which is given by the user. The accuracies of each model is given below:</a:t>
            </a:r>
            <a:endParaRPr sz="1800" b="0" i="0" u="none">
              <a:solidFill>
                <a:schemeClr val="dk1"/>
              </a:solidFill>
              <a:latin typeface="Calibri"/>
              <a:ea typeface="Calibri"/>
              <a:cs typeface="Calibri"/>
              <a:sym typeface="Calibri"/>
            </a:endParaRPr>
          </a:p>
          <a:p>
            <a:pPr marL="342900" marR="0" lvl="0" indent="-274320" algn="l" rtl="0">
              <a:lnSpc>
                <a:spcPct val="140000"/>
              </a:lnSpc>
              <a:spcBef>
                <a:spcPts val="1440"/>
              </a:spcBef>
              <a:spcAft>
                <a:spcPts val="0"/>
              </a:spcAft>
              <a:buClr>
                <a:schemeClr val="folHlink"/>
              </a:buClr>
              <a:buSzPts val="1080"/>
              <a:buFont typeface="Noto Sans Symbols"/>
              <a:buNone/>
            </a:pPr>
            <a:endParaRPr sz="1800" b="0" i="0" u="none">
              <a:solidFill>
                <a:schemeClr val="dk1"/>
              </a:solidFill>
              <a:latin typeface="Calibri"/>
              <a:ea typeface="Calibri"/>
              <a:cs typeface="Calibri"/>
              <a:sym typeface="Calibri"/>
            </a:endParaRPr>
          </a:p>
        </p:txBody>
      </p:sp>
      <p:pic>
        <p:nvPicPr>
          <p:cNvPr id="118" name="Google Shape;118;p10"/>
          <p:cNvPicPr preferRelativeResize="0"/>
          <p:nvPr/>
        </p:nvPicPr>
        <p:blipFill rotWithShape="1">
          <a:blip r:embed="rId3">
            <a:alphaModFix/>
          </a:blip>
          <a:srcRect/>
          <a:stretch/>
        </p:blipFill>
        <p:spPr>
          <a:xfrm>
            <a:off x="2700337" y="2676525"/>
            <a:ext cx="3694112" cy="366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Comic Sans MS"/>
              <a:buNone/>
            </a:pPr>
            <a:r>
              <a:rPr lang="en-US" sz="2400" b="1" i="0" u="none">
                <a:solidFill>
                  <a:schemeClr val="dk2"/>
                </a:solidFill>
                <a:latin typeface="Comic Sans MS"/>
                <a:ea typeface="Comic Sans MS"/>
                <a:cs typeface="Comic Sans MS"/>
                <a:sym typeface="Comic Sans MS"/>
              </a:rPr>
              <a:t>Graph of Accuracies vs Models</a:t>
            </a:r>
            <a:endParaRPr/>
          </a:p>
        </p:txBody>
      </p:sp>
      <p:pic>
        <p:nvPicPr>
          <p:cNvPr id="124" name="Google Shape;124;p11"/>
          <p:cNvPicPr preferRelativeResize="0">
            <a:picLocks noGrp="1"/>
          </p:cNvPicPr>
          <p:nvPr>
            <p:ph type="body" idx="1"/>
          </p:nvPr>
        </p:nvPicPr>
        <p:blipFill rotWithShape="1">
          <a:blip r:embed="rId3">
            <a:alphaModFix/>
          </a:blip>
          <a:srcRect/>
          <a:stretch/>
        </p:blipFill>
        <p:spPr>
          <a:xfrm>
            <a:off x="1504950" y="1822450"/>
            <a:ext cx="6134100" cy="443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Screenshots of the project</a:t>
            </a:r>
            <a:endParaRPr/>
          </a:p>
        </p:txBody>
      </p:sp>
      <p:pic>
        <p:nvPicPr>
          <p:cNvPr id="130" name="Google Shape;130;p12"/>
          <p:cNvPicPr preferRelativeResize="0"/>
          <p:nvPr/>
        </p:nvPicPr>
        <p:blipFill rotWithShape="1">
          <a:blip r:embed="rId3">
            <a:alphaModFix/>
          </a:blip>
          <a:srcRect/>
          <a:stretch/>
        </p:blipFill>
        <p:spPr>
          <a:xfrm>
            <a:off x="838200" y="1676400"/>
            <a:ext cx="6629400" cy="1587500"/>
          </a:xfrm>
          <a:prstGeom prst="rect">
            <a:avLst/>
          </a:prstGeom>
          <a:noFill/>
          <a:ln>
            <a:noFill/>
          </a:ln>
        </p:spPr>
      </p:pic>
      <p:pic>
        <p:nvPicPr>
          <p:cNvPr id="131" name="Google Shape;131;p12"/>
          <p:cNvPicPr preferRelativeResize="0"/>
          <p:nvPr/>
        </p:nvPicPr>
        <p:blipFill rotWithShape="1">
          <a:blip r:embed="rId4">
            <a:alphaModFix/>
          </a:blip>
          <a:srcRect/>
          <a:stretch/>
        </p:blipFill>
        <p:spPr>
          <a:xfrm>
            <a:off x="838200" y="3600450"/>
            <a:ext cx="6129337" cy="265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3"/>
          <p:cNvPicPr preferRelativeResize="0"/>
          <p:nvPr/>
        </p:nvPicPr>
        <p:blipFill rotWithShape="1">
          <a:blip r:embed="rId3">
            <a:alphaModFix/>
          </a:blip>
          <a:srcRect/>
          <a:stretch/>
        </p:blipFill>
        <p:spPr>
          <a:xfrm>
            <a:off x="762000" y="736600"/>
            <a:ext cx="7753350" cy="538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4"/>
          <p:cNvPicPr preferRelativeResize="0"/>
          <p:nvPr/>
        </p:nvPicPr>
        <p:blipFill rotWithShape="1">
          <a:blip r:embed="rId3">
            <a:alphaModFix/>
          </a:blip>
          <a:srcRect/>
          <a:stretch/>
        </p:blipFill>
        <p:spPr>
          <a:xfrm>
            <a:off x="533400" y="838200"/>
            <a:ext cx="7699375" cy="46910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5"/>
          <p:cNvPicPr preferRelativeResize="0"/>
          <p:nvPr/>
        </p:nvPicPr>
        <p:blipFill rotWithShape="1">
          <a:blip r:embed="rId3">
            <a:alphaModFix/>
          </a:blip>
          <a:srcRect/>
          <a:stretch/>
        </p:blipFill>
        <p:spPr>
          <a:xfrm>
            <a:off x="609600" y="990600"/>
            <a:ext cx="7315200" cy="449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6"/>
          <p:cNvPicPr preferRelativeResize="0"/>
          <p:nvPr/>
        </p:nvPicPr>
        <p:blipFill rotWithShape="1">
          <a:blip r:embed="rId3">
            <a:alphaModFix/>
          </a:blip>
          <a:srcRect/>
          <a:stretch/>
        </p:blipFill>
        <p:spPr>
          <a:xfrm>
            <a:off x="381000" y="1143000"/>
            <a:ext cx="8291512" cy="40147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7"/>
          <p:cNvPicPr preferRelativeResize="0"/>
          <p:nvPr/>
        </p:nvPicPr>
        <p:blipFill rotWithShape="1">
          <a:blip r:embed="rId3">
            <a:alphaModFix/>
          </a:blip>
          <a:srcRect/>
          <a:stretch/>
        </p:blipFill>
        <p:spPr>
          <a:xfrm>
            <a:off x="762000" y="914400"/>
            <a:ext cx="7551737" cy="475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8"/>
          <p:cNvPicPr preferRelativeResize="0"/>
          <p:nvPr/>
        </p:nvPicPr>
        <p:blipFill rotWithShape="1">
          <a:blip r:embed="rId3">
            <a:alphaModFix/>
          </a:blip>
          <a:srcRect/>
          <a:stretch/>
        </p:blipFill>
        <p:spPr>
          <a:xfrm>
            <a:off x="152400" y="1219200"/>
            <a:ext cx="8555037" cy="3927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9"/>
          <p:cNvPicPr preferRelativeResize="0"/>
          <p:nvPr/>
        </p:nvPicPr>
        <p:blipFill rotWithShape="1">
          <a:blip r:embed="rId3">
            <a:alphaModFix/>
          </a:blip>
          <a:srcRect/>
          <a:stretch/>
        </p:blipFill>
        <p:spPr>
          <a:xfrm>
            <a:off x="381000" y="1905000"/>
            <a:ext cx="8001000" cy="289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Outline</a:t>
            </a:r>
            <a:endParaRPr/>
          </a:p>
        </p:txBody>
      </p:sp>
      <p:sp>
        <p:nvSpPr>
          <p:cNvPr id="72" name="Google Shape;72;p2"/>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p>
            <a:pPr marL="342900" marR="0" lvl="0" indent="-361950" algn="l" rtl="0">
              <a:lnSpc>
                <a:spcPct val="140000"/>
              </a:lnSpc>
              <a:spcBef>
                <a:spcPts val="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Introduction/Background</a:t>
            </a:r>
            <a:endParaRPr sz="2700"/>
          </a:p>
          <a:p>
            <a:pPr marL="342900" marR="0" lvl="0" indent="-361950" algn="l" rtl="0">
              <a:lnSpc>
                <a:spcPct val="140000"/>
              </a:lnSpc>
              <a:spcBef>
                <a:spcPts val="144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Problem Statement</a:t>
            </a:r>
            <a:endParaRPr sz="2700"/>
          </a:p>
          <a:p>
            <a:pPr marL="342900" marR="0" lvl="0" indent="-361950" algn="l" rtl="0">
              <a:lnSpc>
                <a:spcPct val="140000"/>
              </a:lnSpc>
              <a:spcBef>
                <a:spcPts val="144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Data Collection</a:t>
            </a:r>
            <a:endParaRPr sz="2700"/>
          </a:p>
          <a:p>
            <a:pPr marL="342900" marR="0" lvl="0" indent="-361950" algn="l" rtl="0">
              <a:lnSpc>
                <a:spcPct val="140000"/>
              </a:lnSpc>
              <a:spcBef>
                <a:spcPts val="144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Methods</a:t>
            </a:r>
            <a:endParaRPr sz="2700"/>
          </a:p>
          <a:p>
            <a:pPr marL="342900" marR="0" lvl="0" indent="-361950" algn="l" rtl="0">
              <a:lnSpc>
                <a:spcPct val="140000"/>
              </a:lnSpc>
              <a:spcBef>
                <a:spcPts val="144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Results</a:t>
            </a:r>
            <a:endParaRPr sz="2700"/>
          </a:p>
          <a:p>
            <a:pPr marL="342900" marR="0" lvl="0" indent="-361950" algn="l" rtl="0">
              <a:lnSpc>
                <a:spcPct val="140000"/>
              </a:lnSpc>
              <a:spcBef>
                <a:spcPts val="144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Conclusion</a:t>
            </a:r>
            <a:endParaRPr sz="2700"/>
          </a:p>
          <a:p>
            <a:pPr marL="342900" marR="0" lvl="0" indent="-361950" algn="l" rtl="0">
              <a:lnSpc>
                <a:spcPct val="140000"/>
              </a:lnSpc>
              <a:spcBef>
                <a:spcPts val="1440"/>
              </a:spcBef>
              <a:spcAft>
                <a:spcPts val="0"/>
              </a:spcAft>
              <a:buClr>
                <a:schemeClr val="folHlink"/>
              </a:buClr>
              <a:buSzPts val="1380"/>
              <a:buFont typeface="Noto Sans Symbols"/>
              <a:buChar char="■"/>
            </a:pPr>
            <a:r>
              <a:rPr lang="en-US" sz="2100" b="0" i="0" u="none" strike="noStrike" cap="none">
                <a:solidFill>
                  <a:schemeClr val="dk1"/>
                </a:solidFill>
                <a:latin typeface="Calibri"/>
                <a:ea typeface="Calibri"/>
                <a:cs typeface="Calibri"/>
                <a:sym typeface="Calibri"/>
              </a:rPr>
              <a:t>References</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Can We Improve?</a:t>
            </a:r>
            <a:endParaRPr/>
          </a:p>
        </p:txBody>
      </p:sp>
      <p:sp>
        <p:nvSpPr>
          <p:cNvPr id="172" name="Google Shape;172;p20"/>
          <p:cNvSpPr txBox="1">
            <a:spLocks noGrp="1"/>
          </p:cNvSpPr>
          <p:nvPr>
            <p:ph type="body" idx="4294967295"/>
          </p:nvPr>
        </p:nvSpPr>
        <p:spPr>
          <a:xfrm>
            <a:off x="685800" y="1841273"/>
            <a:ext cx="76962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0000"/>
              </a:lnSpc>
              <a:spcBef>
                <a:spcPts val="0"/>
              </a:spcBef>
              <a:spcAft>
                <a:spcPts val="0"/>
              </a:spcAft>
              <a:buClr>
                <a:schemeClr val="folHlink"/>
              </a:buClr>
              <a:buSzPts val="1440"/>
              <a:buFont typeface="Noto Sans Symbols"/>
              <a:buChar char="■"/>
            </a:pPr>
            <a:r>
              <a:rPr lang="en-US" sz="2400" b="0" i="0" u="none" strike="noStrike" cap="none">
                <a:solidFill>
                  <a:schemeClr val="dk1"/>
                </a:solidFill>
                <a:latin typeface="Calibri"/>
                <a:ea typeface="Calibri"/>
                <a:cs typeface="Calibri"/>
                <a:sym typeface="Calibri"/>
              </a:rPr>
              <a:t>Yes, we can improve by taking a larger dataset </a:t>
            </a:r>
            <a:r>
              <a:rPr lang="en-US" sz="2400" b="0" i="0" u="none" strike="noStrike" cap="none">
                <a:solidFill>
                  <a:srgbClr val="000000"/>
                </a:solidFill>
                <a:highlight>
                  <a:srgbClr val="FFFFFF"/>
                </a:highlight>
                <a:latin typeface="Calibri"/>
                <a:ea typeface="Calibri"/>
                <a:cs typeface="Calibri"/>
                <a:sym typeface="Calibri"/>
              </a:rPr>
              <a:t>having the various type of features.</a:t>
            </a:r>
            <a:endParaRPr/>
          </a:p>
          <a:p>
            <a:pPr marL="342900" marR="0" lvl="0" indent="-342900" algn="just" rtl="0">
              <a:lnSpc>
                <a:spcPct val="140000"/>
              </a:lnSpc>
              <a:spcBef>
                <a:spcPts val="1920"/>
              </a:spcBef>
              <a:spcAft>
                <a:spcPts val="0"/>
              </a:spcAft>
              <a:buClr>
                <a:schemeClr val="folHlink"/>
              </a:buClr>
              <a:buSzPts val="1440"/>
              <a:buFont typeface="Noto Sans Symbols"/>
              <a:buChar char="■"/>
            </a:pPr>
            <a:r>
              <a:rPr lang="en-US" sz="2400" b="0" i="0" u="none" strike="noStrike" cap="none">
                <a:solidFill>
                  <a:srgbClr val="000000"/>
                </a:solidFill>
                <a:highlight>
                  <a:srgbClr val="FFFFFF"/>
                </a:highlight>
                <a:latin typeface="Calibri"/>
                <a:ea typeface="Calibri"/>
                <a:cs typeface="Calibri"/>
                <a:sym typeface="Calibri"/>
              </a:rPr>
              <a:t>Also, we can use WebCrawler method and we can import the news to the dataset from the website directly and use it for the classification.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Conclusion (Summary)</a:t>
            </a:r>
            <a:endParaRPr/>
          </a:p>
        </p:txBody>
      </p:sp>
      <p:sp>
        <p:nvSpPr>
          <p:cNvPr id="178" name="Google Shape;178;p21"/>
          <p:cNvSpPr txBox="1">
            <a:spLocks noGrp="1"/>
          </p:cNvSpPr>
          <p:nvPr>
            <p:ph type="body" idx="4294967295"/>
          </p:nvPr>
        </p:nvSpPr>
        <p:spPr>
          <a:xfrm>
            <a:off x="457200" y="1676400"/>
            <a:ext cx="8077200" cy="4724400"/>
          </a:xfrm>
          <a:prstGeom prst="rect">
            <a:avLst/>
          </a:prstGeom>
          <a:noFill/>
          <a:ln>
            <a:noFill/>
          </a:ln>
        </p:spPr>
        <p:txBody>
          <a:bodyPr spcFirstLastPara="1" wrap="square" lIns="91425" tIns="45700" rIns="91425" bIns="45700" anchor="t" anchorCtr="0">
            <a:noAutofit/>
          </a:bodyPr>
          <a:lstStyle/>
          <a:p>
            <a:pPr marL="570865" marR="0" lvl="0" indent="-342900" algn="just" rtl="0">
              <a:lnSpc>
                <a:spcPct val="107000"/>
              </a:lnSpc>
              <a:spcBef>
                <a:spcPts val="0"/>
              </a:spcBef>
              <a:spcAft>
                <a:spcPts val="0"/>
              </a:spcAft>
              <a:buClr>
                <a:schemeClr val="folHlink"/>
              </a:buClr>
              <a:buSzPts val="1320"/>
              <a:buFont typeface="Noto Sans Symbols"/>
              <a:buChar char="■"/>
            </a:pPr>
            <a:r>
              <a:rPr lang="en-US" sz="2200" b="0" i="0" u="none" strike="noStrike" cap="none">
                <a:solidFill>
                  <a:srgbClr val="000000"/>
                </a:solidFill>
                <a:highlight>
                  <a:srgbClr val="FFFFFF"/>
                </a:highlight>
                <a:latin typeface="Calibri"/>
                <a:ea typeface="Calibri"/>
                <a:cs typeface="Calibri"/>
                <a:sym typeface="Calibri"/>
              </a:rPr>
              <a:t>This Fake News detection system makes more change in the society as it was used as more as possible.</a:t>
            </a:r>
            <a:endParaRPr/>
          </a:p>
          <a:p>
            <a:pPr marL="570865" marR="0" lvl="0" indent="-342900" algn="just" rtl="0">
              <a:lnSpc>
                <a:spcPct val="107000"/>
              </a:lnSpc>
              <a:spcBef>
                <a:spcPts val="2450"/>
              </a:spcBef>
              <a:spcAft>
                <a:spcPts val="0"/>
              </a:spcAft>
              <a:buClr>
                <a:schemeClr val="folHlink"/>
              </a:buClr>
              <a:buSzPts val="1320"/>
              <a:buFont typeface="Noto Sans Symbols"/>
              <a:buChar char="■"/>
            </a:pPr>
            <a:r>
              <a:rPr lang="en-US" sz="2200" b="0" i="0" u="none" strike="noStrike" cap="none">
                <a:solidFill>
                  <a:srgbClr val="000000"/>
                </a:solidFill>
                <a:highlight>
                  <a:srgbClr val="FFFFFF"/>
                </a:highlight>
                <a:latin typeface="Calibri"/>
                <a:ea typeface="Calibri"/>
                <a:cs typeface="Calibri"/>
                <a:sym typeface="Calibri"/>
              </a:rPr>
              <a:t>We did it for the COVID 19 news data set as </a:t>
            </a:r>
            <a:r>
              <a:rPr lang="en-US" sz="2200" b="0" i="0" u="none" strike="noStrike" cap="none">
                <a:solidFill>
                  <a:schemeClr val="dk1"/>
                </a:solidFill>
                <a:highlight>
                  <a:srgbClr val="FFFFFF"/>
                </a:highlight>
                <a:latin typeface="Calibri"/>
                <a:ea typeface="Calibri"/>
                <a:cs typeface="Calibri"/>
                <a:sym typeface="Calibri"/>
              </a:rPr>
              <a:t>nowadays</a:t>
            </a:r>
            <a:r>
              <a:rPr lang="en-US" sz="2200" b="0" i="0" u="none" strike="noStrike" cap="none">
                <a:solidFill>
                  <a:srgbClr val="000000"/>
                </a:solidFill>
                <a:highlight>
                  <a:srgbClr val="FFFFFF"/>
                </a:highlight>
                <a:latin typeface="Calibri"/>
                <a:ea typeface="Calibri"/>
                <a:cs typeface="Calibri"/>
                <a:sym typeface="Calibri"/>
              </a:rPr>
              <a:t> the fake news about the covid is spreading rapidly to make people know about the truth about the news.</a:t>
            </a:r>
            <a:endParaRPr/>
          </a:p>
          <a:p>
            <a:pPr marL="570865" marR="0" lvl="0" indent="-342900" algn="just" rtl="0">
              <a:lnSpc>
                <a:spcPct val="107000"/>
              </a:lnSpc>
              <a:spcBef>
                <a:spcPts val="2450"/>
              </a:spcBef>
              <a:spcAft>
                <a:spcPts val="0"/>
              </a:spcAft>
              <a:buClr>
                <a:schemeClr val="folHlink"/>
              </a:buClr>
              <a:buSzPts val="1320"/>
              <a:buFont typeface="Noto Sans Symbols"/>
              <a:buChar char="■"/>
            </a:pPr>
            <a:r>
              <a:rPr lang="en-US" sz="2200" b="0" i="0" u="none" strike="noStrike" cap="none">
                <a:solidFill>
                  <a:srgbClr val="000000"/>
                </a:solidFill>
                <a:highlight>
                  <a:srgbClr val="FFFFFF"/>
                </a:highlight>
                <a:latin typeface="Calibri"/>
                <a:ea typeface="Calibri"/>
                <a:cs typeface="Calibri"/>
                <a:sym typeface="Calibri"/>
              </a:rPr>
              <a:t>We used these algorithms and found the accuracy of the data and we had created a manual testing block where pc asks user to give an input (Any news) and verify the user given news with respect to dataset and gives output as “Real News” if the news is real and “Fake News” if the news is fake. </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685800" y="304800"/>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References</a:t>
            </a:r>
            <a:endParaRPr/>
          </a:p>
        </p:txBody>
      </p:sp>
      <p:sp>
        <p:nvSpPr>
          <p:cNvPr id="184" name="Google Shape;184;p22"/>
          <p:cNvSpPr txBox="1">
            <a:spLocks noGrp="1"/>
          </p:cNvSpPr>
          <p:nvPr>
            <p:ph type="body" idx="4294967295"/>
          </p:nvPr>
        </p:nvSpPr>
        <p:spPr>
          <a:xfrm>
            <a:off x="680357" y="16764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Clr>
                <a:schemeClr val="folHlink"/>
              </a:buClr>
              <a:buSzPts val="960"/>
              <a:buFont typeface="Noto Sans Symbols"/>
              <a:buChar char="■"/>
            </a:pPr>
            <a:r>
              <a:rPr lang="en-US" sz="1600" b="0" i="0" u="none" strike="noStrike" cap="none">
                <a:solidFill>
                  <a:schemeClr val="dk1"/>
                </a:solidFill>
                <a:highlight>
                  <a:srgbClr val="FFFFFF"/>
                </a:highlight>
                <a:latin typeface="Bookman Old Style"/>
                <a:ea typeface="Bookman Old Style"/>
                <a:cs typeface="Bookman Old Style"/>
                <a:sym typeface="Bookman Old Style"/>
              </a:rPr>
              <a:t>[1] Shu, Kai, et al. "Fake news detection on social media: A data mining perspective." ACM SIGKDD explorations newsletter 19.1 (2017): 22-36.</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7000"/>
              </a:lnSpc>
              <a:spcBef>
                <a:spcPts val="2000"/>
              </a:spcBef>
              <a:spcAft>
                <a:spcPts val="0"/>
              </a:spcAft>
              <a:buClr>
                <a:schemeClr val="folHlink"/>
              </a:buClr>
              <a:buSzPts val="960"/>
              <a:buFont typeface="Noto Sans Symbols"/>
              <a:buChar char="■"/>
            </a:pPr>
            <a:r>
              <a:rPr lang="en-US" sz="1600" b="0" i="0" u="none" strike="noStrike" cap="none">
                <a:solidFill>
                  <a:schemeClr val="dk1"/>
                </a:solidFill>
                <a:highlight>
                  <a:srgbClr val="FFFFFF"/>
                </a:highlight>
                <a:latin typeface="Bookman Old Style"/>
                <a:ea typeface="Bookman Old Style"/>
                <a:cs typeface="Bookman Old Style"/>
                <a:sym typeface="Bookman Old Style"/>
              </a:rPr>
              <a:t>[2] Reis, Julio CS, et al. "Supervised learning for fake news detection." IEEE Intelligent Systems 34.2 (2019): 76-81.</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7000"/>
              </a:lnSpc>
              <a:spcBef>
                <a:spcPts val="2000"/>
              </a:spcBef>
              <a:spcAft>
                <a:spcPts val="0"/>
              </a:spcAft>
              <a:buClr>
                <a:schemeClr val="folHlink"/>
              </a:buClr>
              <a:buSzPts val="960"/>
              <a:buFont typeface="Noto Sans Symbols"/>
              <a:buChar char="■"/>
            </a:pPr>
            <a:r>
              <a:rPr lang="en-US" sz="1600" b="0" i="0" u="none" strike="noStrike" cap="none">
                <a:solidFill>
                  <a:schemeClr val="dk1"/>
                </a:solidFill>
                <a:highlight>
                  <a:srgbClr val="FFFFFF"/>
                </a:highlight>
                <a:latin typeface="Bookman Old Style"/>
                <a:ea typeface="Bookman Old Style"/>
                <a:cs typeface="Bookman Old Style"/>
                <a:sym typeface="Bookman Old Style"/>
              </a:rPr>
              <a:t>[3] Pérez-Rosas, Verónica, et al. "Automatic detection of fake news." arXiv preprint arXiv:1708.07104 (2017).</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7000"/>
              </a:lnSpc>
              <a:spcBef>
                <a:spcPts val="2000"/>
              </a:spcBef>
              <a:spcAft>
                <a:spcPts val="0"/>
              </a:spcAft>
              <a:buClr>
                <a:schemeClr val="folHlink"/>
              </a:buClr>
              <a:buSzPts val="960"/>
              <a:buFont typeface="Noto Sans Symbols"/>
              <a:buChar char="■"/>
            </a:pPr>
            <a:r>
              <a:rPr lang="en-US" sz="1600" b="0" i="0" u="none" strike="noStrike" cap="none">
                <a:solidFill>
                  <a:schemeClr val="dk1"/>
                </a:solidFill>
                <a:highlight>
                  <a:srgbClr val="FFFFFF"/>
                </a:highlight>
                <a:latin typeface="Bookman Old Style"/>
                <a:ea typeface="Bookman Old Style"/>
                <a:cs typeface="Bookman Old Style"/>
                <a:sym typeface="Bookman Old Style"/>
              </a:rPr>
              <a:t>[4] Palacio Marín, Ignacio, and David Arroyo. "Fake news detection." Computational Intelligence in Security for Information Systems Conference. Springer, Cham, 2019.</a:t>
            </a:r>
            <a:endParaRPr sz="16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7000"/>
              </a:lnSpc>
              <a:spcBef>
                <a:spcPts val="2000"/>
              </a:spcBef>
              <a:spcAft>
                <a:spcPts val="0"/>
              </a:spcAft>
              <a:buClr>
                <a:schemeClr val="folHlink"/>
              </a:buClr>
              <a:buSzPts val="960"/>
              <a:buFont typeface="Noto Sans Symbols"/>
              <a:buChar char="■"/>
            </a:pPr>
            <a:r>
              <a:rPr lang="en-US" sz="1600" b="0" i="0" u="none" strike="noStrike" cap="none">
                <a:solidFill>
                  <a:schemeClr val="dk1"/>
                </a:solidFill>
                <a:highlight>
                  <a:srgbClr val="FFFFFF"/>
                </a:highlight>
                <a:latin typeface="Bookman Old Style"/>
                <a:ea typeface="Bookman Old Style"/>
                <a:cs typeface="Bookman Old Style"/>
                <a:sym typeface="Bookman Old Style"/>
              </a:rPr>
              <a:t>[5] Karimi, Hamid, et al. "Multi-source multi-class fake news detection." Proceedings of the 27th international conference on computational linguistics. 2018.</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40000"/>
              </a:lnSpc>
              <a:spcBef>
                <a:spcPts val="2000"/>
              </a:spcBef>
              <a:spcAft>
                <a:spcPts val="0"/>
              </a:spcAft>
              <a:buClr>
                <a:schemeClr val="folHlink"/>
              </a:buClr>
              <a:buSzPts val="960"/>
              <a:buFont typeface="Noto Sans Symbols"/>
              <a:buNone/>
            </a:pP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body" idx="4294967295"/>
          </p:nvPr>
        </p:nvSpPr>
        <p:spPr>
          <a:xfrm>
            <a:off x="685800" y="1752600"/>
            <a:ext cx="76200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900"/>
              <a:buFont typeface="Noto Sans Symbols"/>
              <a:buChar char="■"/>
            </a:pPr>
            <a:r>
              <a:rPr lang="en-US" sz="1500" b="0" i="0" u="none" strike="noStrike" cap="none">
                <a:solidFill>
                  <a:schemeClr val="dk1"/>
                </a:solidFill>
                <a:highlight>
                  <a:srgbClr val="FFFFFF"/>
                </a:highlight>
                <a:latin typeface="Bookman Old Style"/>
                <a:ea typeface="Bookman Old Style"/>
                <a:cs typeface="Bookman Old Style"/>
                <a:sym typeface="Bookman Old Style"/>
              </a:rPr>
              <a:t>[6] R. V. L, C. Yimin, and C. N. J, “Deception detection for news: Three types of fakes,” Proc. Assoc. Inf. Sci. Technol., vol. 52, no. 1, pp. 1–4, 2016</a:t>
            </a:r>
            <a:endParaRPr sz="15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1925"/>
              </a:spcBef>
              <a:spcAft>
                <a:spcPts val="0"/>
              </a:spcAft>
              <a:buClr>
                <a:schemeClr val="folHlink"/>
              </a:buClr>
              <a:buSzPts val="900"/>
              <a:buFont typeface="Noto Sans Symbols"/>
              <a:buChar char="■"/>
            </a:pPr>
            <a:r>
              <a:rPr lang="en-US" sz="1500" b="0" i="0" u="none" strike="noStrike" cap="none">
                <a:solidFill>
                  <a:schemeClr val="dk1"/>
                </a:solidFill>
                <a:highlight>
                  <a:srgbClr val="FFFFFF"/>
                </a:highlight>
                <a:latin typeface="Bookman Old Style"/>
                <a:ea typeface="Bookman Old Style"/>
                <a:cs typeface="Bookman Old Style"/>
                <a:sym typeface="Bookman Old Style"/>
              </a:rPr>
              <a:t>[7] V. Rubin, N. Conroy, Y. Chen, and S. Cornwell, “Fake News or Truth? Using Satirical Cues to Detect Potentially Misleading News,” pp. 7–17, 2016. </a:t>
            </a:r>
            <a:endParaRPr sz="15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1925"/>
              </a:spcBef>
              <a:spcAft>
                <a:spcPts val="0"/>
              </a:spcAft>
              <a:buClr>
                <a:schemeClr val="folHlink"/>
              </a:buClr>
              <a:buSzPts val="900"/>
              <a:buFont typeface="Noto Sans Symbols"/>
              <a:buChar char="■"/>
            </a:pPr>
            <a:r>
              <a:rPr lang="en-US" sz="1500" b="0" i="0" u="none" strike="noStrike" cap="none">
                <a:solidFill>
                  <a:schemeClr val="dk1"/>
                </a:solidFill>
                <a:highlight>
                  <a:srgbClr val="FFFFFF"/>
                </a:highlight>
                <a:latin typeface="Bookman Old Style"/>
                <a:ea typeface="Bookman Old Style"/>
                <a:cs typeface="Bookman Old Style"/>
                <a:sym typeface="Bookman Old Style"/>
              </a:rPr>
              <a:t>[8] Z. Jin, J. Cao, Y. Zhang, J. Zhou, and Q. Tian, “Novel Visual and Statistical Image Features for Microblogs News Verification,” IEEE Trans. Multimed., vol. 19, no. 3, pp. 598–608, 2017. </a:t>
            </a:r>
            <a:endParaRPr sz="15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1925"/>
              </a:spcBef>
              <a:spcAft>
                <a:spcPts val="0"/>
              </a:spcAft>
              <a:buClr>
                <a:schemeClr val="folHlink"/>
              </a:buClr>
              <a:buSzPts val="900"/>
              <a:buFont typeface="Noto Sans Symbols"/>
              <a:buChar char="■"/>
            </a:pPr>
            <a:r>
              <a:rPr lang="en-US" sz="1500" b="0" i="0" u="none" strike="noStrike" cap="none">
                <a:solidFill>
                  <a:schemeClr val="dk1"/>
                </a:solidFill>
                <a:highlight>
                  <a:srgbClr val="FFFFFF"/>
                </a:highlight>
                <a:latin typeface="Bookman Old Style"/>
                <a:ea typeface="Bookman Old Style"/>
                <a:cs typeface="Bookman Old Style"/>
                <a:sym typeface="Bookman Old Style"/>
              </a:rPr>
              <a:t>[9] S. Gilda, “Evaluating machine learning algorithms for fake news detection,” IEEE Student Conf. Res. Dev. Inspiring Technol. Humanit. SCOReD 2017 - Proc., vol. 2018– January, pp. 110–115, 2018.</a:t>
            </a:r>
            <a:endParaRPr sz="15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1925"/>
              </a:spcBef>
              <a:spcAft>
                <a:spcPts val="0"/>
              </a:spcAft>
              <a:buClr>
                <a:schemeClr val="folHlink"/>
              </a:buClr>
              <a:buSzPts val="900"/>
              <a:buFont typeface="Noto Sans Symbols"/>
              <a:buChar char="■"/>
            </a:pPr>
            <a:r>
              <a:rPr lang="en-US" sz="1500" b="0" i="0" u="none" strike="noStrike" cap="none">
                <a:solidFill>
                  <a:schemeClr val="dk1"/>
                </a:solidFill>
                <a:highlight>
                  <a:srgbClr val="FFFFFF"/>
                </a:highlight>
                <a:latin typeface="Bookman Old Style"/>
                <a:ea typeface="Bookman Old Style"/>
                <a:cs typeface="Bookman Old Style"/>
                <a:sym typeface="Bookman Old Style"/>
              </a:rPr>
              <a:t>[10] Y. Seo, D. Seo, and C. S. Jeong, “FaNDeR: Fake News Detection Model Using Media Reliability,” IEEE Reg. 10 Annu. Int. Conf. Proceedings/TENCON, vol. 2018–October, no. October, pp. 1834–1838, 2019.</a:t>
            </a:r>
            <a:endParaRPr sz="1500" b="0" i="0" u="none" strike="noStrike" cap="none">
              <a:solidFill>
                <a:schemeClr val="dk1"/>
              </a:solidFill>
              <a:latin typeface="Times New Roman"/>
              <a:ea typeface="Times New Roman"/>
              <a:cs typeface="Times New Roman"/>
              <a:sym typeface="Times New Roman"/>
            </a:endParaRPr>
          </a:p>
          <a:p>
            <a:pPr marL="342900" marR="0" lvl="0" indent="-285750" algn="just" rtl="0">
              <a:lnSpc>
                <a:spcPct val="100000"/>
              </a:lnSpc>
              <a:spcBef>
                <a:spcPts val="1925"/>
              </a:spcBef>
              <a:spcAft>
                <a:spcPts val="0"/>
              </a:spcAft>
              <a:buClr>
                <a:schemeClr val="folHlink"/>
              </a:buClr>
              <a:buSzPts val="900"/>
              <a:buFont typeface="Noto Sans Symbols"/>
              <a:buNone/>
            </a:pPr>
            <a:endParaRPr sz="15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Introduction/Background</a:t>
            </a:r>
            <a:endParaRPr/>
          </a:p>
        </p:txBody>
      </p:sp>
      <p:sp>
        <p:nvSpPr>
          <p:cNvPr id="78" name="Google Shape;78;p3"/>
          <p:cNvSpPr txBox="1">
            <a:spLocks noGrp="1"/>
          </p:cNvSpPr>
          <p:nvPr>
            <p:ph type="body" idx="1"/>
          </p:nvPr>
        </p:nvSpPr>
        <p:spPr>
          <a:xfrm>
            <a:off x="685800" y="1752600"/>
            <a:ext cx="75438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The world is undergoing rapid change and advancement in the digital era.</a:t>
            </a:r>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One of the major issues in the digital world is the spread of fake news, which can harm individuals or organizations.</a:t>
            </a: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Social media platforms such as Facebook, Twitter, Instagram, and WhatsApp can be used to spread fake news.</a:t>
            </a:r>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Fake news can have a significant impact on people, organizations, and political parties.</a:t>
            </a:r>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AI is a part of artificial intelligence that assists in the development of computers that can learn and perform various tasks.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body" idx="1"/>
          </p:nvPr>
        </p:nvSpPr>
        <p:spPr>
          <a:xfrm>
            <a:off x="685800" y="1676400"/>
            <a:ext cx="75438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AI algorithms can be trained on a dataset to perform various tasks such as predicting or identifying fake news.</a:t>
            </a: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AI is useful in detecting fake news and researchers are working to improve the accuracy of detection.</a:t>
            </a:r>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The proposed solution in this work is a machine learning ensemble approach to detecting fake news.</a:t>
            </a:r>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The work involves the use of various types of datasets and vectorization using TF-IDF Vectorizer.</a:t>
            </a: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1600"/>
              </a:spcBef>
              <a:spcAft>
                <a:spcPts val="0"/>
              </a:spcAft>
              <a:buClr>
                <a:schemeClr val="folHlink"/>
              </a:buClr>
              <a:buSzPts val="1200"/>
              <a:buFont typeface="Noto Sans Symbols"/>
              <a:buChar char="■"/>
            </a:pPr>
            <a:r>
              <a:rPr lang="en-US" sz="2000" b="0" i="0" u="none" strike="noStrike" cap="none">
                <a:solidFill>
                  <a:schemeClr val="dk1"/>
                </a:solidFill>
                <a:latin typeface="Calibri"/>
                <a:ea typeface="Calibri"/>
                <a:cs typeface="Calibri"/>
                <a:sym typeface="Calibri"/>
              </a:rPr>
              <a:t>The work includes a manual testing block to make the system more useful for fact-checking, using COVID-19 news Chinese dataset and machine learning ensemble learners like Linear SVM, Gradient Boosting, Random Forest, and Logistic Regression.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Problem Statement</a:t>
            </a:r>
            <a:endParaRPr/>
          </a:p>
        </p:txBody>
      </p:sp>
      <p:sp>
        <p:nvSpPr>
          <p:cNvPr id="89" name="Google Shape;89;p5"/>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0000"/>
              </a:lnSpc>
              <a:spcBef>
                <a:spcPts val="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In the present era, when the internet is everywhere, everyone relies on a variety of online sources for news.</a:t>
            </a:r>
            <a:endParaRPr/>
          </a:p>
          <a:p>
            <a:pPr marL="342900" marR="0" lvl="0" indent="-342900" algn="just" rtl="0">
              <a:lnSpc>
                <a:spcPct val="140000"/>
              </a:lnSpc>
              <a:spcBef>
                <a:spcPts val="144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News has spread swiftly among millions of users in a short amount of time as the use of social media platforms like Facebook, Twitter, and others has increased.</a:t>
            </a:r>
            <a:endParaRPr/>
          </a:p>
          <a:p>
            <a:pPr marL="342900" marR="0" lvl="0" indent="-342900" algn="just" rtl="0">
              <a:lnSpc>
                <a:spcPct val="140000"/>
              </a:lnSpc>
              <a:spcBef>
                <a:spcPts val="144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Biased opinions are produced as a result of the dissemination of fake news. Moreover, spammers use captivating news headlines to generate revenue from click-bait advertisements.</a:t>
            </a:r>
            <a:endParaRPr/>
          </a:p>
          <a:p>
            <a:pPr marL="342900" marR="0" lvl="0" indent="-342900" algn="just" rtl="0">
              <a:lnSpc>
                <a:spcPct val="140000"/>
              </a:lnSpc>
              <a:spcBef>
                <a:spcPts val="144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Hence, in order to prevent this, we must eliminate fake news, and in order to do so, we must develop certain techniques for identifying fake news.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6"/>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Data Collection</a:t>
            </a:r>
            <a:endParaRPr/>
          </a:p>
        </p:txBody>
      </p:sp>
      <p:sp>
        <p:nvSpPr>
          <p:cNvPr id="95" name="Google Shape;95;p6"/>
          <p:cNvSpPr txBox="1">
            <a:spLocks noGrp="1"/>
          </p:cNvSpPr>
          <p:nvPr>
            <p:ph type="body" idx="1"/>
          </p:nvPr>
        </p:nvSpPr>
        <p:spPr>
          <a:xfrm>
            <a:off x="685800" y="1830387"/>
            <a:ext cx="77724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0000"/>
              </a:lnSpc>
              <a:spcBef>
                <a:spcPts val="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In total, we are taking two datasets, one is for real news and another is for fake news.</a:t>
            </a:r>
            <a:endParaRPr/>
          </a:p>
          <a:p>
            <a:pPr marL="342900" marR="0" lvl="0" indent="-342900" algn="just" rtl="0">
              <a:lnSpc>
                <a:spcPct val="140000"/>
              </a:lnSpc>
              <a:spcBef>
                <a:spcPts val="144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The data in these datasets was taken from Kaggle website. These datasets contain the raw data of Chinese COVID 19 news data.</a:t>
            </a:r>
            <a:endParaRPr/>
          </a:p>
          <a:p>
            <a:pPr marL="342900" marR="0" lvl="0" indent="-342900" algn="just" rtl="0">
              <a:lnSpc>
                <a:spcPct val="140000"/>
              </a:lnSpc>
              <a:spcBef>
                <a:spcPts val="144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Fake news dataset has 345 news and the real news dataset has more than 1000 news.</a:t>
            </a:r>
            <a:endParaRPr/>
          </a:p>
          <a:p>
            <a:pPr marL="342900" marR="0" lvl="0" indent="-342900" algn="just" rtl="0">
              <a:lnSpc>
                <a:spcPct val="140000"/>
              </a:lnSpc>
              <a:spcBef>
                <a:spcPts val="1440"/>
              </a:spcBef>
              <a:spcAft>
                <a:spcPts val="0"/>
              </a:spcAft>
              <a:buClr>
                <a:schemeClr val="folHlink"/>
              </a:buClr>
              <a:buSzPts val="1080"/>
              <a:buFont typeface="Noto Sans Symbols"/>
              <a:buChar char="■"/>
            </a:pPr>
            <a:r>
              <a:rPr lang="en-US" sz="1800" b="0" i="0" u="none" strike="noStrike" cap="none">
                <a:solidFill>
                  <a:schemeClr val="dk1"/>
                </a:solidFill>
                <a:latin typeface="Calibri"/>
                <a:ea typeface="Calibri"/>
                <a:cs typeface="Calibri"/>
                <a:sym typeface="Calibri"/>
              </a:rPr>
              <a:t>The parameters present in these datasets are: Label, id, date, user_id, text, pic_url, video_url, comment_num, repost_num, like_num.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685800" y="303212"/>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Comic Sans MS"/>
              <a:buNone/>
            </a:pPr>
            <a:r>
              <a:rPr lang="en-US" sz="3600" b="1" i="0" u="none">
                <a:solidFill>
                  <a:schemeClr val="dk2"/>
                </a:solidFill>
                <a:latin typeface="Comic Sans MS"/>
                <a:ea typeface="Comic Sans MS"/>
                <a:cs typeface="Comic Sans MS"/>
                <a:sym typeface="Comic Sans MS"/>
              </a:rPr>
              <a:t>Methods</a:t>
            </a:r>
            <a:endParaRPr/>
          </a:p>
        </p:txBody>
      </p:sp>
      <p:sp>
        <p:nvSpPr>
          <p:cNvPr id="101" name="Google Shape;101;p7"/>
          <p:cNvSpPr txBox="1">
            <a:spLocks noGrp="1"/>
          </p:cNvSpPr>
          <p:nvPr>
            <p:ph type="body" idx="4294967295"/>
          </p:nvPr>
        </p:nvSpPr>
        <p:spPr>
          <a:xfrm>
            <a:off x="685800" y="1752600"/>
            <a:ext cx="7772400" cy="4724400"/>
          </a:xfrm>
          <a:prstGeom prst="rect">
            <a:avLst/>
          </a:prstGeom>
          <a:noFill/>
          <a:ln>
            <a:noFill/>
          </a:ln>
        </p:spPr>
        <p:txBody>
          <a:bodyPr spcFirstLastPara="1" wrap="square" lIns="91425" tIns="45700" rIns="91425" bIns="45700" anchor="t" anchorCtr="0">
            <a:noAutofit/>
          </a:bodyPr>
          <a:lstStyle/>
          <a:p>
            <a:pPr marL="0" marR="0" lvl="0" indent="0" algn="just" rtl="0">
              <a:lnSpc>
                <a:spcPct val="140000"/>
              </a:lnSpc>
              <a:spcBef>
                <a:spcPts val="0"/>
              </a:spcBef>
              <a:spcAft>
                <a:spcPts val="0"/>
              </a:spcAft>
              <a:buClr>
                <a:schemeClr val="folHlink"/>
              </a:buClr>
              <a:buSzPts val="1320"/>
              <a:buFont typeface="Noto Sans Symbols"/>
              <a:buNone/>
            </a:pPr>
            <a:r>
              <a:rPr lang="en-US" sz="2200" b="0" i="0" u="none" strike="noStrike" cap="none">
                <a:solidFill>
                  <a:schemeClr val="dk1"/>
                </a:solidFill>
                <a:latin typeface="Calibri"/>
                <a:ea typeface="Calibri"/>
                <a:cs typeface="Calibri"/>
                <a:sym typeface="Calibri"/>
              </a:rPr>
              <a:t>The Machine Learning methods used in this project are:</a:t>
            </a:r>
            <a:endParaRPr/>
          </a:p>
          <a:p>
            <a:pPr marL="342900" marR="0" lvl="0" indent="-342900" algn="just" rtl="0">
              <a:lnSpc>
                <a:spcPct val="140000"/>
              </a:lnSpc>
              <a:spcBef>
                <a:spcPts val="1760"/>
              </a:spcBef>
              <a:spcAft>
                <a:spcPts val="0"/>
              </a:spcAft>
              <a:buClr>
                <a:schemeClr val="folHlink"/>
              </a:buClr>
              <a:buSzPts val="1320"/>
              <a:buFont typeface="Noto Sans Symbols"/>
              <a:buChar char="■"/>
            </a:pPr>
            <a:r>
              <a:rPr lang="en-US" sz="2200" b="1" i="0" u="none" strike="noStrike" cap="none">
                <a:solidFill>
                  <a:schemeClr val="dk1"/>
                </a:solidFill>
                <a:latin typeface="Calibri"/>
                <a:ea typeface="Calibri"/>
                <a:cs typeface="Calibri"/>
                <a:sym typeface="Calibri"/>
              </a:rPr>
              <a:t>Linear Regression</a:t>
            </a:r>
            <a:r>
              <a:rPr lang="en-US" sz="2200" b="0" i="0" u="none" strike="noStrike" cap="none">
                <a:solidFill>
                  <a:schemeClr val="dk1"/>
                </a:solidFill>
                <a:latin typeface="Calibri"/>
                <a:ea typeface="Calibri"/>
                <a:cs typeface="Calibri"/>
                <a:sym typeface="Calibri"/>
              </a:rPr>
              <a:t>: </a:t>
            </a:r>
            <a:r>
              <a:rPr lang="en-US" sz="2200" b="0" i="0" u="none" strike="noStrike" cap="none">
                <a:solidFill>
                  <a:srgbClr val="000000"/>
                </a:solidFill>
                <a:latin typeface="Calibri"/>
                <a:ea typeface="Calibri"/>
                <a:cs typeface="Calibri"/>
                <a:sym typeface="Calibri"/>
              </a:rPr>
              <a:t>Under the Supervised Learning approach, one of the most unmistakable Machine Learning calculations is strategic relapse.</a:t>
            </a:r>
            <a:endParaRPr sz="2200" b="0" i="0" u="none" strike="noStrike" cap="none">
              <a:solidFill>
                <a:schemeClr val="dk1"/>
              </a:solidFill>
              <a:latin typeface="Calibri"/>
              <a:ea typeface="Calibri"/>
              <a:cs typeface="Calibri"/>
              <a:sym typeface="Calibri"/>
            </a:endParaRPr>
          </a:p>
          <a:p>
            <a:pPr marL="342900" marR="0" lvl="0" indent="-342900" algn="just" rtl="0">
              <a:lnSpc>
                <a:spcPct val="140000"/>
              </a:lnSpc>
              <a:spcBef>
                <a:spcPts val="1760"/>
              </a:spcBef>
              <a:spcAft>
                <a:spcPts val="0"/>
              </a:spcAft>
              <a:buClr>
                <a:schemeClr val="folHlink"/>
              </a:buClr>
              <a:buSzPts val="1320"/>
              <a:buFont typeface="Noto Sans Symbols"/>
              <a:buChar char="■"/>
            </a:pPr>
            <a:r>
              <a:rPr lang="en-US" sz="2200" b="1" i="0" u="none" strike="noStrike" cap="none">
                <a:solidFill>
                  <a:schemeClr val="dk1"/>
                </a:solidFill>
                <a:latin typeface="Calibri"/>
                <a:ea typeface="Calibri"/>
                <a:cs typeface="Calibri"/>
                <a:sym typeface="Calibri"/>
              </a:rPr>
              <a:t>Decision Tree</a:t>
            </a:r>
            <a:r>
              <a:rPr lang="en-US" sz="2200" b="0" i="0" u="none" strike="noStrike" cap="none">
                <a:solidFill>
                  <a:schemeClr val="dk1"/>
                </a:solidFill>
                <a:latin typeface="Calibri"/>
                <a:ea typeface="Calibri"/>
                <a:cs typeface="Calibri"/>
                <a:sym typeface="Calibri"/>
              </a:rPr>
              <a:t>: </a:t>
            </a:r>
            <a:r>
              <a:rPr lang="en-US" sz="2200" b="0" i="0" u="none" strike="noStrike" cap="none">
                <a:solidFill>
                  <a:srgbClr val="000000"/>
                </a:solidFill>
                <a:highlight>
                  <a:srgbClr val="FFFFFF"/>
                </a:highlight>
                <a:latin typeface="Calibri"/>
                <a:ea typeface="Calibri"/>
                <a:cs typeface="Calibri"/>
                <a:sym typeface="Calibri"/>
              </a:rPr>
              <a:t>A regulated learning procedure might be utilized to take care of both order and relapse issues, but it is most normally utilized to address characterization issues. </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0000"/>
              </a:lnSpc>
              <a:spcBef>
                <a:spcPts val="0"/>
              </a:spcBef>
              <a:spcAft>
                <a:spcPts val="0"/>
              </a:spcAft>
              <a:buClr>
                <a:schemeClr val="folHlink"/>
              </a:buClr>
              <a:buSzPts val="1320"/>
              <a:buFont typeface="Noto Sans Symbols"/>
              <a:buChar char="■"/>
            </a:pPr>
            <a:r>
              <a:rPr lang="en-US" sz="2200" b="1" i="0" u="none" strike="noStrike" cap="none">
                <a:solidFill>
                  <a:schemeClr val="dk1"/>
                </a:solidFill>
                <a:latin typeface="Calibri"/>
                <a:ea typeface="Calibri"/>
                <a:cs typeface="Calibri"/>
                <a:sym typeface="Calibri"/>
              </a:rPr>
              <a:t>Random Forest: </a:t>
            </a:r>
            <a:r>
              <a:rPr lang="en-US" sz="2200" b="0" i="0" u="none" strike="noStrike" cap="none">
                <a:solidFill>
                  <a:srgbClr val="000000"/>
                </a:solidFill>
                <a:latin typeface="Calibri"/>
                <a:ea typeface="Calibri"/>
                <a:cs typeface="Calibri"/>
                <a:sym typeface="Calibri"/>
              </a:rPr>
              <a:t>It is a striking ML estimation that uses the oversaw learning procedure.</a:t>
            </a:r>
            <a:endParaRPr sz="2200" b="0" i="0" u="none" strike="noStrike" cap="none">
              <a:solidFill>
                <a:schemeClr val="dk1"/>
              </a:solidFill>
              <a:latin typeface="Calibri"/>
              <a:ea typeface="Calibri"/>
              <a:cs typeface="Calibri"/>
              <a:sym typeface="Calibri"/>
            </a:endParaRPr>
          </a:p>
          <a:p>
            <a:pPr marL="342900" marR="0" lvl="0" indent="-342900" algn="just" rtl="0">
              <a:lnSpc>
                <a:spcPct val="140000"/>
              </a:lnSpc>
              <a:spcBef>
                <a:spcPts val="1760"/>
              </a:spcBef>
              <a:spcAft>
                <a:spcPts val="0"/>
              </a:spcAft>
              <a:buClr>
                <a:schemeClr val="folHlink"/>
              </a:buClr>
              <a:buSzPts val="1320"/>
              <a:buFont typeface="Noto Sans Symbols"/>
              <a:buChar char="■"/>
            </a:pPr>
            <a:r>
              <a:rPr lang="en-US" sz="2200" b="1" i="0" u="none" strike="noStrike" cap="none">
                <a:solidFill>
                  <a:schemeClr val="dk1"/>
                </a:solidFill>
                <a:latin typeface="Calibri"/>
                <a:ea typeface="Calibri"/>
                <a:cs typeface="Calibri"/>
                <a:sym typeface="Calibri"/>
              </a:rPr>
              <a:t>K-Nearest Neighbors:</a:t>
            </a:r>
            <a:r>
              <a:rPr lang="en-US" sz="2200" b="0" i="0" u="none" strike="noStrike" cap="none">
                <a:solidFill>
                  <a:schemeClr val="dk1"/>
                </a:solidFill>
                <a:latin typeface="Calibri"/>
                <a:ea typeface="Calibri"/>
                <a:cs typeface="Calibri"/>
                <a:sym typeface="Calibri"/>
              </a:rPr>
              <a:t> It is a supervised learning technique which </a:t>
            </a:r>
            <a:r>
              <a:rPr lang="en-US" sz="2200" b="0" i="0" u="none" strike="noStrike" cap="none">
                <a:solidFill>
                  <a:srgbClr val="000000"/>
                </a:solidFill>
                <a:latin typeface="Calibri"/>
                <a:ea typeface="Calibri"/>
                <a:cs typeface="Calibri"/>
                <a:sym typeface="Calibri"/>
              </a:rPr>
              <a:t>assumes that the new case/data and existing cases are similar and places the new case in the category that is most similar to the existing categories.</a:t>
            </a:r>
            <a:endParaRPr/>
          </a:p>
          <a:p>
            <a:pPr marL="342900" marR="0" lvl="0" indent="-342900" algn="just" rtl="0">
              <a:lnSpc>
                <a:spcPct val="140000"/>
              </a:lnSpc>
              <a:spcBef>
                <a:spcPts val="1760"/>
              </a:spcBef>
              <a:spcAft>
                <a:spcPts val="0"/>
              </a:spcAft>
              <a:buClr>
                <a:schemeClr val="folHlink"/>
              </a:buClr>
              <a:buSzPts val="1320"/>
              <a:buFont typeface="Noto Sans Symbols"/>
              <a:buChar char="■"/>
            </a:pPr>
            <a:r>
              <a:rPr lang="en-US" sz="2200" b="1" i="0" u="none" strike="noStrike" cap="none">
                <a:solidFill>
                  <a:srgbClr val="000000"/>
                </a:solidFill>
                <a:latin typeface="Calibri"/>
                <a:ea typeface="Calibri"/>
                <a:cs typeface="Calibri"/>
                <a:sym typeface="Calibri"/>
              </a:rPr>
              <a:t>Gradient Boosting:</a:t>
            </a:r>
            <a:r>
              <a:rPr lang="en-US" sz="2200" b="0" i="0" u="none" strike="noStrike" cap="none">
                <a:solidFill>
                  <a:srgbClr val="000000"/>
                </a:solidFill>
                <a:latin typeface="Calibri"/>
                <a:ea typeface="Calibri"/>
                <a:cs typeface="Calibri"/>
                <a:sym typeface="Calibri"/>
              </a:rPr>
              <a:t> It is a machine learning algorithm that uses an ensemble of decision trees to improve prediction accuracy.</a:t>
            </a:r>
            <a:endParaRPr sz="2200" b="0" i="0" u="none" strike="noStrike" cap="none">
              <a:solidFill>
                <a:schemeClr val="dk1"/>
              </a:solidFill>
              <a:latin typeface="Calibri"/>
              <a:ea typeface="Calibri"/>
              <a:cs typeface="Calibri"/>
              <a:sym typeface="Calibri"/>
            </a:endParaRPr>
          </a:p>
          <a:p>
            <a:pPr marL="342900" marR="0" lvl="0" indent="-259080" algn="l" rtl="0">
              <a:lnSpc>
                <a:spcPct val="140000"/>
              </a:lnSpc>
              <a:spcBef>
                <a:spcPts val="1760"/>
              </a:spcBef>
              <a:spcAft>
                <a:spcPts val="0"/>
              </a:spcAft>
              <a:buClr>
                <a:schemeClr val="folHlink"/>
              </a:buClr>
              <a:buSzPts val="1320"/>
              <a:buFont typeface="Noto Sans Symbols"/>
              <a:buNone/>
            </a:pPr>
            <a:endParaRPr sz="2200" b="0" i="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body" idx="1"/>
          </p:nvPr>
        </p:nvSpPr>
        <p:spPr>
          <a:xfrm>
            <a:off x="685800" y="1676400"/>
            <a:ext cx="7772400" cy="4724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40000"/>
              </a:lnSpc>
              <a:spcBef>
                <a:spcPts val="0"/>
              </a:spcBef>
              <a:spcAft>
                <a:spcPts val="0"/>
              </a:spcAft>
              <a:buClr>
                <a:schemeClr val="folHlink"/>
              </a:buClr>
              <a:buSzPts val="1320"/>
              <a:buFont typeface="Noto Sans Symbols"/>
              <a:buChar char="■"/>
            </a:pPr>
            <a:r>
              <a:rPr lang="en-US" sz="2200" b="1" i="0" u="none">
                <a:solidFill>
                  <a:schemeClr val="dk1"/>
                </a:solidFill>
                <a:latin typeface="Calibri"/>
                <a:ea typeface="Calibri"/>
                <a:cs typeface="Calibri"/>
                <a:sym typeface="Calibri"/>
              </a:rPr>
              <a:t>Support Vector Machine or SVM:</a:t>
            </a:r>
            <a:r>
              <a:rPr lang="en-US" sz="2200" b="0" i="0" u="none">
                <a:solidFill>
                  <a:schemeClr val="dk1"/>
                </a:solidFill>
                <a:latin typeface="Calibri"/>
                <a:ea typeface="Calibri"/>
                <a:cs typeface="Calibri"/>
                <a:sym typeface="Calibri"/>
              </a:rPr>
              <a:t> It is conceivably the most well known Supervised Learning calculation, which is used for Classification similarly as Regression issues.</a:t>
            </a:r>
            <a:endParaRPr/>
          </a:p>
          <a:p>
            <a:pPr marL="342900" marR="0" lvl="0" indent="-342900" algn="just" rtl="0">
              <a:lnSpc>
                <a:spcPct val="140000"/>
              </a:lnSpc>
              <a:spcBef>
                <a:spcPts val="1760"/>
              </a:spcBef>
              <a:spcAft>
                <a:spcPts val="0"/>
              </a:spcAft>
              <a:buClr>
                <a:schemeClr val="folHlink"/>
              </a:buClr>
              <a:buSzPts val="1320"/>
              <a:buFont typeface="Noto Sans Symbols"/>
              <a:buChar char="■"/>
            </a:pPr>
            <a:r>
              <a:rPr lang="en-US" sz="2200" b="0" i="0" u="none">
                <a:solidFill>
                  <a:schemeClr val="dk1"/>
                </a:solidFill>
                <a:latin typeface="Calibri"/>
                <a:ea typeface="Calibri"/>
                <a:cs typeface="Calibri"/>
                <a:sym typeface="Calibri"/>
              </a:rPr>
              <a:t>The goal of the SVM computation is to settle on the best line or decision limit that can separate n-dimensional space into classes so we can without a doubt place the new component in the right arrangement later on. This most ideal decision limit is known as a hyperplane.</a:t>
            </a:r>
            <a:endParaRPr/>
          </a:p>
        </p:txBody>
      </p:sp>
    </p:spTree>
  </p:cSld>
  <p:clrMapOvr>
    <a:masterClrMapping/>
  </p:clrMapOvr>
</p:sld>
</file>

<file path=ppt/theme/theme1.xml><?xml version="1.0" encoding="utf-8"?>
<a:theme xmlns:a="http://schemas.openxmlformats.org/drawingml/2006/main" name="2_Hongwei">
  <a:themeElements>
    <a:clrScheme name="1_Hongwe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Hongwei">
  <a:themeElements>
    <a:clrScheme name="1_Hongwe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1287</Words>
  <Application>Microsoft Macintosh PowerPoint</Application>
  <PresentationFormat>On-screen Show (4:3)</PresentationFormat>
  <Paragraphs>63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Tahoma</vt:lpstr>
      <vt:lpstr>Comic Sans MS</vt:lpstr>
      <vt:lpstr>Arial</vt:lpstr>
      <vt:lpstr>Times New Roman</vt:lpstr>
      <vt:lpstr>Bookman Old Style</vt:lpstr>
      <vt:lpstr>Calibri</vt:lpstr>
      <vt:lpstr>Noto Sans Symbols</vt:lpstr>
      <vt:lpstr>2_Hongwei</vt:lpstr>
      <vt:lpstr>1_Hongwei</vt:lpstr>
      <vt:lpstr>Fake News Detection Using Multi Model Ensemble Learners</vt:lpstr>
      <vt:lpstr>Outline</vt:lpstr>
      <vt:lpstr>Introduction/Background</vt:lpstr>
      <vt:lpstr>PowerPoint Presentation</vt:lpstr>
      <vt:lpstr>Problem Statement</vt:lpstr>
      <vt:lpstr>Data Collection</vt:lpstr>
      <vt:lpstr>Methods</vt:lpstr>
      <vt:lpstr>PowerPoint Presentation</vt:lpstr>
      <vt:lpstr>PowerPoint Presentation</vt:lpstr>
      <vt:lpstr>Results</vt:lpstr>
      <vt:lpstr>Graph of Accuracies vs Models</vt:lpstr>
      <vt:lpstr>Screenshots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We Improve?</vt:lpstr>
      <vt:lpstr>Conclusion (Summary)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Multi Model Ensemble Learners</dc:title>
  <dc:creator>CLARK</dc:creator>
  <cp:lastModifiedBy>Jayanth Srikantam</cp:lastModifiedBy>
  <cp:revision>1</cp:revision>
  <dcterms:created xsi:type="dcterms:W3CDTF">2006-07-28T15:51:54Z</dcterms:created>
  <dcterms:modified xsi:type="dcterms:W3CDTF">2024-05-16T22:36:08Z</dcterms:modified>
</cp:coreProperties>
</file>