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3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8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3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0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97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6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5E2F6-4AD6-471F-86DD-6264C0308197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DF0ECE-156F-4B44-802E-B0C05547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796-E7CD-B37D-0D6D-C77CEFD48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>
                <a:latin typeface="Bahnschrift SemiLight Condensed" panose="020B0502040204020203" pitchFamily="34" charset="0"/>
              </a:rPr>
              <a:t>QR CODE GENERATION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DCC38-2911-24C8-C5BA-28ABB3AED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</a:t>
            </a:r>
            <a:r>
              <a:rPr lang="en-IN" dirty="0">
                <a:latin typeface="Bahnschrift Condensed" panose="020B0502040204020203" pitchFamily="34" charset="0"/>
              </a:rPr>
              <a:t>CSI</a:t>
            </a:r>
            <a:r>
              <a:rPr lang="en-IN" dirty="0"/>
              <a:t>  SPM ML 2210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D7E60-9BBE-FCC4-66D8-071D7922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1" y="0"/>
            <a:ext cx="2362200" cy="21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3A6F-FC59-2490-EBEB-1388E544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754198" cy="1267691"/>
          </a:xfrm>
        </p:spPr>
        <p:txBody>
          <a:bodyPr/>
          <a:lstStyle/>
          <a:p>
            <a:pPr algn="l"/>
            <a:r>
              <a:rPr lang="en-IN" b="1" dirty="0">
                <a:latin typeface="Bahnschrift SemiLight Condensed" panose="020B0502040204020203" pitchFamily="34" charset="0"/>
              </a:rPr>
              <a:t>Source </a:t>
            </a:r>
            <a:r>
              <a:rPr lang="en-IN" dirty="0">
                <a:latin typeface="Bahnschrift SemiLight Condensed" panose="020B0502040204020203" pitchFamily="34" charset="0"/>
              </a:rPr>
              <a:t>code</a:t>
            </a:r>
            <a:r>
              <a:rPr lang="en-IN" b="1" dirty="0">
                <a:latin typeface="Bahnschrift SemiLight Condensed" panose="020B0502040204020203" pitchFamily="34" charset="0"/>
              </a:rPr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27B660-00F8-6CCA-040A-AFDD36B4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600201"/>
            <a:ext cx="10486339" cy="5096435"/>
          </a:xfrm>
        </p:spPr>
      </p:pic>
    </p:spTree>
    <p:extLst>
      <p:ext uri="{BB962C8B-B14F-4D97-AF65-F5344CB8AC3E}">
        <p14:creationId xmlns:p14="http://schemas.microsoft.com/office/powerpoint/2010/main" val="1274967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EDD8-3C5F-F180-CAC3-E66CAD07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05EEEA-9EB1-D754-E561-78088E0E8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31908" cy="439189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D2FB16-C00E-6BAE-57D2-1204AC000E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46383"/>
            <a:ext cx="10972800" cy="4419601"/>
          </a:xfrm>
        </p:spPr>
      </p:pic>
    </p:spTree>
    <p:extLst>
      <p:ext uri="{BB962C8B-B14F-4D97-AF65-F5344CB8AC3E}">
        <p14:creationId xmlns:p14="http://schemas.microsoft.com/office/powerpoint/2010/main" val="851576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674E-34A6-887A-36A5-F0A5682A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52" y="287840"/>
            <a:ext cx="9856695" cy="1153987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latin typeface="Bahnschrift Light SemiCondensed" panose="020B0502040204020203" pitchFamily="34" charset="0"/>
              </a:rPr>
              <a:t>The generated QR CODE is saved as image in JPG format 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2B00F-C02D-6309-B860-E05E914CA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8" y="1447801"/>
            <a:ext cx="11496672" cy="5410199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367FD93-83C0-A1F5-6A73-01F68E990B16}"/>
              </a:ext>
            </a:extLst>
          </p:cNvPr>
          <p:cNvSpPr/>
          <p:nvPr/>
        </p:nvSpPr>
        <p:spPr>
          <a:xfrm>
            <a:off x="695328" y="1717941"/>
            <a:ext cx="1465729" cy="40117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89EDF08-0563-4804-8E8A-2B5C026174A9}"/>
              </a:ext>
            </a:extLst>
          </p:cNvPr>
          <p:cNvSpPr/>
          <p:nvPr/>
        </p:nvSpPr>
        <p:spPr>
          <a:xfrm rot="17493555">
            <a:off x="69012" y="906805"/>
            <a:ext cx="1252630" cy="627769"/>
          </a:xfrm>
          <a:prstGeom prst="curvedDownArrow">
            <a:avLst>
              <a:gd name="adj1" fmla="val 12818"/>
              <a:gd name="adj2" fmla="val 55159"/>
              <a:gd name="adj3" fmla="val 2647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48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C4F-2E1E-38AA-EE17-9F5CF252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71" y="5325036"/>
            <a:ext cx="8922776" cy="1264024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Bahnschrift SemiLight Condensed" panose="020B0502040204020203" pitchFamily="34" charset="0"/>
              </a:rPr>
              <a:t>QR CODE generated is scanned for getting transactions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BE787-2E1F-CF86-7D0E-03A39080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25518" cy="5593976"/>
          </a:xfrm>
        </p:spPr>
      </p:pic>
    </p:spTree>
    <p:extLst>
      <p:ext uri="{BB962C8B-B14F-4D97-AF65-F5344CB8AC3E}">
        <p14:creationId xmlns:p14="http://schemas.microsoft.com/office/powerpoint/2010/main" val="689961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2C62-B57F-B99B-EF40-946209A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D2ED-EE57-C377-363B-0635DF24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1" y="685799"/>
            <a:ext cx="10225552" cy="5105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 Condensed" panose="020B0502040204020203" pitchFamily="34" charset="0"/>
              </a:rPr>
              <a:t>We can further modify and generate the QR CODE for further 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SemiLight Condensed" panose="020B0502040204020203" pitchFamily="34" charset="0"/>
              </a:rPr>
              <a:t>‘</a:t>
            </a:r>
            <a:r>
              <a:rPr lang="en-IN" dirty="0" err="1">
                <a:latin typeface="Bahnschrift SemiLight Condensed" panose="020B0502040204020203" pitchFamily="34" charset="0"/>
              </a:rPr>
              <a:t>qrcode</a:t>
            </a:r>
            <a:r>
              <a:rPr lang="en-IN" dirty="0">
                <a:latin typeface="Bahnschrift SemiLight Condensed" panose="020B0502040204020203" pitchFamily="34" charset="0"/>
              </a:rPr>
              <a:t>’ library is used to generate this QR CODE program.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  <a:latin typeface="Bahnschrift SemiLight Condensed" panose="020B0502040204020203" pitchFamily="34" charset="0"/>
              </a:rPr>
              <a:t>Note:</a:t>
            </a:r>
            <a:r>
              <a:rPr lang="en-IN" dirty="0" err="1">
                <a:latin typeface="Bahnschrift SemiLight Condensed" panose="020B0502040204020203" pitchFamily="34" charset="0"/>
              </a:rPr>
              <a:t>This</a:t>
            </a:r>
            <a:r>
              <a:rPr lang="en-IN" dirty="0">
                <a:latin typeface="Bahnschrift SemiLight Condensed" panose="020B0502040204020203" pitchFamily="34" charset="0"/>
              </a:rPr>
              <a:t> program is </a:t>
            </a:r>
            <a:r>
              <a:rPr lang="en-IN" dirty="0" err="1">
                <a:latin typeface="Bahnschrift SemiLight Condensed" panose="020B0502040204020203" pitchFamily="34" charset="0"/>
              </a:rPr>
              <a:t>runned</a:t>
            </a:r>
            <a:r>
              <a:rPr lang="en-IN" dirty="0">
                <a:latin typeface="Bahnschrift SemiLight Condensed" panose="020B0502040204020203" pitchFamily="34" charset="0"/>
              </a:rPr>
              <a:t> in “</a:t>
            </a:r>
            <a:r>
              <a:rPr lang="en-IN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PYCHARM</a:t>
            </a:r>
            <a:r>
              <a:rPr lang="en-IN" dirty="0">
                <a:latin typeface="Bahnschrift SemiLight Condensed" panose="020B0502040204020203" pitchFamily="34" charset="0"/>
              </a:rPr>
              <a:t>” compiler.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Bahnschrift Semi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2158-BA9A-5535-CD51-FB78BE7E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7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C95E-EC55-0D51-B818-12C75BB5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0987" y="981634"/>
            <a:ext cx="12586446" cy="4356847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26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905</TotalTime>
  <Words>75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Bahnschrift Light SemiCondensed</vt:lpstr>
      <vt:lpstr>Bahnschrift SemiLight Condensed</vt:lpstr>
      <vt:lpstr>Corbel</vt:lpstr>
      <vt:lpstr>Wingdings</vt:lpstr>
      <vt:lpstr>Parallax</vt:lpstr>
      <vt:lpstr>QR CODE GENERATION IN PYTHON</vt:lpstr>
      <vt:lpstr>Source code:</vt:lpstr>
      <vt:lpstr>PowerPoint Presentation</vt:lpstr>
      <vt:lpstr>The generated QR CODE is saved as image in JPG format here</vt:lpstr>
      <vt:lpstr>QR CODE generated is scanned for getting transactions details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GENERATION IN PYTHON</dc:title>
  <dc:creator>Jayanth Srinivas</dc:creator>
  <cp:lastModifiedBy>Jayanth Srinivas</cp:lastModifiedBy>
  <cp:revision>3</cp:revision>
  <dcterms:created xsi:type="dcterms:W3CDTF">2023-07-02T14:08:12Z</dcterms:created>
  <dcterms:modified xsi:type="dcterms:W3CDTF">2023-07-03T05:24:35Z</dcterms:modified>
</cp:coreProperties>
</file>