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7" r:id="rId13"/>
    <p:sldId id="270" r:id="rId14"/>
    <p:sldId id="264" r:id="rId15"/>
    <p:sldId id="25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B179-420D-48B7-9DDF-1838AA382BDC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3AB1686-8C2C-47AA-B5ED-D5A6D85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6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B179-420D-48B7-9DDF-1838AA382BDC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AB1686-8C2C-47AA-B5ED-D5A6D85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2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B179-420D-48B7-9DDF-1838AA382BDC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AB1686-8C2C-47AA-B5ED-D5A6D85670F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8890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B179-420D-48B7-9DDF-1838AA382BDC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AB1686-8C2C-47AA-B5ED-D5A6D85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00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B179-420D-48B7-9DDF-1838AA382BDC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AB1686-8C2C-47AA-B5ED-D5A6D85670F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1521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B179-420D-48B7-9DDF-1838AA382BDC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AB1686-8C2C-47AA-B5ED-D5A6D85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46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B179-420D-48B7-9DDF-1838AA382BDC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1686-8C2C-47AA-B5ED-D5A6D85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8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B179-420D-48B7-9DDF-1838AA382BDC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1686-8C2C-47AA-B5ED-D5A6D85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5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B179-420D-48B7-9DDF-1838AA382BDC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1686-8C2C-47AA-B5ED-D5A6D85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0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B179-420D-48B7-9DDF-1838AA382BDC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AB1686-8C2C-47AA-B5ED-D5A6D85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9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B179-420D-48B7-9DDF-1838AA382BDC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AB1686-8C2C-47AA-B5ED-D5A6D85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2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B179-420D-48B7-9DDF-1838AA382BDC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AB1686-8C2C-47AA-B5ED-D5A6D85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7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B179-420D-48B7-9DDF-1838AA382BDC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1686-8C2C-47AA-B5ED-D5A6D85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8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B179-420D-48B7-9DDF-1838AA382BDC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1686-8C2C-47AA-B5ED-D5A6D85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B179-420D-48B7-9DDF-1838AA382BDC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1686-8C2C-47AA-B5ED-D5A6D85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33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B179-420D-48B7-9DDF-1838AA382BDC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AB1686-8C2C-47AA-B5ED-D5A6D85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5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DB179-420D-48B7-9DDF-1838AA382BDC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3AB1686-8C2C-47AA-B5ED-D5A6D85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1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276272" cy="24796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CS542 Computer Networks 1 : Fundamentals</a:t>
            </a:r>
            <a:br>
              <a:rPr lang="en-US" dirty="0" smtClean="0"/>
            </a:br>
            <a:r>
              <a:rPr lang="en-US" dirty="0" smtClean="0"/>
              <a:t>Link State Routing Protocol Simulator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3170" y="4692770"/>
            <a:ext cx="3786996" cy="141473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Jayanth Vangari</a:t>
            </a:r>
          </a:p>
          <a:p>
            <a:r>
              <a:rPr lang="en-US" sz="2800" dirty="0" smtClean="0"/>
              <a:t>(A20337867)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2334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649" y="624110"/>
            <a:ext cx="3795623" cy="989030"/>
          </a:xfrm>
        </p:spPr>
        <p:txBody>
          <a:bodyPr/>
          <a:lstStyle/>
          <a:p>
            <a:r>
              <a:rPr lang="en-US" dirty="0" smtClean="0"/>
              <a:t>Menu :</a:t>
            </a:r>
            <a:endParaRPr lang="en-US" dirty="0"/>
          </a:p>
        </p:txBody>
      </p:sp>
      <p:pic>
        <p:nvPicPr>
          <p:cNvPr id="4" name="Content Placeholder 3" descr="C:\Users\BBB\Pictures\Screenshots\Screenshot (220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85" y="1975450"/>
            <a:ext cx="4592879" cy="2107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BBB\Pictures\Screenshots\Screenshot (221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272" y="1897812"/>
            <a:ext cx="5823944" cy="355408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6495690" y="749293"/>
            <a:ext cx="4761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Forwarding Table 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9385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5128"/>
          </a:xfrm>
        </p:spPr>
        <p:txBody>
          <a:bodyPr/>
          <a:lstStyle/>
          <a:p>
            <a:r>
              <a:rPr lang="en-US" dirty="0" smtClean="0"/>
              <a:t>Connection() method: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585" y="2579602"/>
            <a:ext cx="1563211" cy="1385361"/>
          </a:xfrm>
        </p:spPr>
      </p:pic>
      <p:sp>
        <p:nvSpPr>
          <p:cNvPr id="6" name="TextBox 5"/>
          <p:cNvSpPr txBox="1"/>
          <p:nvPr/>
        </p:nvSpPr>
        <p:spPr>
          <a:xfrm>
            <a:off x="6116128" y="1552755"/>
            <a:ext cx="497744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connection() method implements the </a:t>
            </a:r>
            <a:r>
              <a:rPr lang="en-US" sz="2400" dirty="0" err="1" smtClean="0"/>
              <a:t>dijkstra’s</a:t>
            </a:r>
            <a:r>
              <a:rPr lang="en-US" sz="2400" dirty="0" smtClean="0"/>
              <a:t> algorithm and computes the least cost path from the node ‘2’ to every other destination node, and returns predecessor[] that is used by the </a:t>
            </a:r>
            <a:r>
              <a:rPr lang="en-US" sz="2400" dirty="0" err="1" smtClean="0"/>
              <a:t>leastCostPath</a:t>
            </a:r>
            <a:r>
              <a:rPr lang="en-US" sz="2400" dirty="0" smtClean="0"/>
              <a:t>() to trace back the path from destination node to source node.</a:t>
            </a:r>
            <a:endParaRPr lang="en-US" sz="2400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84408" y="1552755"/>
            <a:ext cx="3096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Minimum costs from node ‘2’ to every other destination node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578" y="4189249"/>
            <a:ext cx="3089123" cy="168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283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18426"/>
          </a:xfrm>
        </p:spPr>
        <p:txBody>
          <a:bodyPr/>
          <a:lstStyle/>
          <a:p>
            <a:r>
              <a:rPr lang="en-US" dirty="0" smtClean="0"/>
              <a:t>Least cost Path between 2 nodes :</a:t>
            </a:r>
            <a:endParaRPr lang="en-US" dirty="0"/>
          </a:p>
        </p:txBody>
      </p:sp>
      <p:pic>
        <p:nvPicPr>
          <p:cNvPr id="4" name="Content Placeholder 3" descr="C:\Users\BBB\Pictures\Screenshots\Screenshot (224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53" y="1883050"/>
            <a:ext cx="5268501" cy="3510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BBB\Pictures\Screenshots\Screenshot (225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570" y="2400635"/>
            <a:ext cx="5670430" cy="20592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521571" y="4692770"/>
            <a:ext cx="5279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Reading the user source node input and destination node input the method </a:t>
            </a:r>
            <a:r>
              <a:rPr lang="en-US" dirty="0" err="1" smtClean="0"/>
              <a:t>leastCostPath</a:t>
            </a:r>
            <a:r>
              <a:rPr lang="en-US" dirty="0" smtClean="0"/>
              <a:t>() outputs the least cost path from node ‘2’ to ‘6’ and its cost.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200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5128"/>
          </a:xfrm>
        </p:spPr>
        <p:txBody>
          <a:bodyPr/>
          <a:lstStyle/>
          <a:p>
            <a:r>
              <a:rPr lang="en-US" b="1" dirty="0" smtClean="0"/>
              <a:t>Conclusion 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949570"/>
            <a:ext cx="8911687" cy="3961652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The project simulates the link state routing protocol implementing both the functions</a:t>
            </a:r>
          </a:p>
          <a:p>
            <a:pPr marL="0" indent="0">
              <a:buNone/>
            </a:pPr>
            <a:r>
              <a:rPr lang="en-US" sz="2200" dirty="0" smtClean="0"/>
              <a:t> creation of forwarding table and</a:t>
            </a:r>
          </a:p>
          <a:p>
            <a:pPr marL="0" indent="0">
              <a:buNone/>
            </a:pPr>
            <a:r>
              <a:rPr lang="en-US" sz="2200" dirty="0" smtClean="0"/>
              <a:t> computing least cost path between any two nodes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The project works for arbitrary number of nodes given by the user.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96343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4358"/>
          </a:xfrm>
        </p:spPr>
        <p:txBody>
          <a:bodyPr/>
          <a:lstStyle/>
          <a:p>
            <a:r>
              <a:rPr lang="en-US" b="1" dirty="0" smtClean="0"/>
              <a:t>References 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7758" y="1544128"/>
            <a:ext cx="9166854" cy="4367094"/>
          </a:xfrm>
        </p:spPr>
        <p:txBody>
          <a:bodyPr/>
          <a:lstStyle/>
          <a:p>
            <a:r>
              <a:rPr lang="en-US" sz="2400" dirty="0"/>
              <a:t>1. Computer Networking : A top – down approach by Kurose and Ross, Sixth Edition.</a:t>
            </a:r>
          </a:p>
          <a:p>
            <a:r>
              <a:rPr lang="en-US" sz="2400" dirty="0"/>
              <a:t>2. http://en.wikipedia.org/wiki/Dijkstra%27s_algorithm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88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54680"/>
            <a:ext cx="8599248" cy="3519578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sz="6000" dirty="0" smtClean="0"/>
              <a:t>THANK YOU ..!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04310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43973"/>
          </a:xfrm>
        </p:spPr>
        <p:txBody>
          <a:bodyPr/>
          <a:lstStyle/>
          <a:p>
            <a:r>
              <a:rPr lang="en-US" dirty="0" smtClean="0"/>
              <a:t>Contents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5695" y="1624640"/>
            <a:ext cx="8915400" cy="4275827"/>
          </a:xfrm>
        </p:spPr>
        <p:txBody>
          <a:bodyPr/>
          <a:lstStyle/>
          <a:p>
            <a:r>
              <a:rPr lang="en-US" dirty="0" smtClean="0"/>
              <a:t>1. Introduction</a:t>
            </a:r>
          </a:p>
          <a:p>
            <a:r>
              <a:rPr lang="en-US" dirty="0" smtClean="0"/>
              <a:t>2. Link State Routing Protocol</a:t>
            </a:r>
          </a:p>
          <a:p>
            <a:r>
              <a:rPr lang="en-US" dirty="0" smtClean="0"/>
              <a:t>3. Algorithm</a:t>
            </a:r>
          </a:p>
          <a:p>
            <a:r>
              <a:rPr lang="en-US" dirty="0" smtClean="0"/>
              <a:t>4. Methods Description</a:t>
            </a:r>
          </a:p>
          <a:p>
            <a:r>
              <a:rPr lang="en-US" dirty="0" smtClean="0"/>
              <a:t>5. </a:t>
            </a:r>
            <a:r>
              <a:rPr lang="en-US" dirty="0" smtClean="0"/>
              <a:t>Screenshots</a:t>
            </a:r>
          </a:p>
          <a:p>
            <a:r>
              <a:rPr lang="en-US" dirty="0" smtClean="0"/>
              <a:t>6. Conclusion</a:t>
            </a:r>
          </a:p>
          <a:p>
            <a:r>
              <a:rPr lang="en-US" dirty="0"/>
              <a:t>7</a:t>
            </a:r>
            <a:r>
              <a:rPr lang="en-US" dirty="0" smtClean="0"/>
              <a:t>. References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6" cy="911392"/>
          </a:xfrm>
        </p:spPr>
        <p:txBody>
          <a:bodyPr>
            <a:normAutofit/>
          </a:bodyPr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535502"/>
            <a:ext cx="8911687" cy="437572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project simulates the link state routing protocol using </a:t>
            </a:r>
            <a:r>
              <a:rPr lang="en-US" sz="2000" dirty="0" err="1" smtClean="0"/>
              <a:t>Dijkstra’s</a:t>
            </a:r>
            <a:r>
              <a:rPr lang="en-US" sz="2000" dirty="0" smtClean="0"/>
              <a:t> algorithm </a:t>
            </a:r>
            <a:endParaRPr lang="en-US" sz="2000" dirty="0"/>
          </a:p>
          <a:p>
            <a:r>
              <a:rPr lang="en-US" sz="2000" dirty="0" smtClean="0"/>
              <a:t>The project involves implementing of two functions using the </a:t>
            </a:r>
            <a:r>
              <a:rPr lang="en-US" sz="2000" dirty="0" err="1" smtClean="0"/>
              <a:t>Dijkstra’s</a:t>
            </a:r>
            <a:r>
              <a:rPr lang="en-US" sz="2000" dirty="0" smtClean="0"/>
              <a:t> algorithm.</a:t>
            </a:r>
          </a:p>
          <a:p>
            <a:endParaRPr lang="en-US" sz="2000" dirty="0"/>
          </a:p>
          <a:p>
            <a:r>
              <a:rPr lang="en-US" sz="2000" dirty="0" smtClean="0"/>
              <a:t>1. Create a Forwarding Table for any selected node</a:t>
            </a:r>
          </a:p>
          <a:p>
            <a:r>
              <a:rPr lang="en-US" sz="2000" dirty="0" smtClean="0"/>
              <a:t>2.  Least Cost Path between any two selected nodes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5860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45898"/>
          </a:xfrm>
        </p:spPr>
        <p:txBody>
          <a:bodyPr/>
          <a:lstStyle/>
          <a:p>
            <a:r>
              <a:rPr lang="en-US" b="1" dirty="0" smtClean="0"/>
              <a:t>Link State Routing Protocol: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699404"/>
            <a:ext cx="8911687" cy="4211818"/>
          </a:xfrm>
        </p:spPr>
        <p:txBody>
          <a:bodyPr/>
          <a:lstStyle/>
          <a:p>
            <a:r>
              <a:rPr lang="en-US" sz="2000" dirty="0" smtClean="0"/>
              <a:t>The Link State Routing protocol is one of the main routing protocols that is used in packet switching networks.</a:t>
            </a:r>
          </a:p>
          <a:p>
            <a:r>
              <a:rPr lang="en-US" sz="2000" dirty="0" smtClean="0"/>
              <a:t>The link-state protocol is performed by every node or router in the network.</a:t>
            </a:r>
          </a:p>
          <a:p>
            <a:r>
              <a:rPr lang="en-US" sz="2000" dirty="0" smtClean="0"/>
              <a:t>In Link state routing protocol , every node in the network constructs a logical best path from it to every other possible destination node of the network. </a:t>
            </a:r>
          </a:p>
          <a:p>
            <a:r>
              <a:rPr lang="en-US" sz="2000" dirty="0" err="1" smtClean="0"/>
              <a:t>Dijkstra’s</a:t>
            </a:r>
            <a:r>
              <a:rPr lang="en-US" sz="2000" dirty="0" smtClean="0"/>
              <a:t> </a:t>
            </a:r>
            <a:r>
              <a:rPr lang="en-US" sz="2000" dirty="0" smtClean="0"/>
              <a:t>algorithm, one the </a:t>
            </a:r>
            <a:r>
              <a:rPr lang="en-US" sz="2000" dirty="0" smtClean="0"/>
              <a:t>Link-state routing algorithms that is implemented in </a:t>
            </a:r>
            <a:r>
              <a:rPr lang="en-US" sz="2000" dirty="0" smtClean="0"/>
              <a:t>this </a:t>
            </a:r>
            <a:r>
              <a:rPr lang="en-US" sz="2000" dirty="0" smtClean="0"/>
              <a:t>project.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00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5128"/>
          </a:xfrm>
        </p:spPr>
        <p:txBody>
          <a:bodyPr/>
          <a:lstStyle/>
          <a:p>
            <a:r>
              <a:rPr lang="en-US" b="1" dirty="0" smtClean="0"/>
              <a:t>Algorithm 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4926" y="1659152"/>
            <a:ext cx="9073700" cy="4249946"/>
          </a:xfrm>
        </p:spPr>
        <p:txBody>
          <a:bodyPr>
            <a:noAutofit/>
          </a:bodyPr>
          <a:lstStyle/>
          <a:p>
            <a:r>
              <a:rPr lang="en-US" sz="1400" dirty="0" err="1" smtClean="0"/>
              <a:t>Dijkstra’s</a:t>
            </a:r>
            <a:r>
              <a:rPr lang="en-US" sz="1400" dirty="0" smtClean="0"/>
              <a:t> algorithm is used to construct a sink tree that gives the minimum cost path from a node to every other node in the network.</a:t>
            </a:r>
          </a:p>
          <a:p>
            <a:r>
              <a:rPr lang="en-US" sz="1400" dirty="0" smtClean="0"/>
              <a:t>The algorithm applied to simulate the link state protocol is as follows:</a:t>
            </a:r>
          </a:p>
          <a:p>
            <a:r>
              <a:rPr lang="en-US" sz="1400" dirty="0"/>
              <a:t>1	 </a:t>
            </a:r>
            <a:r>
              <a:rPr lang="en-US" sz="1400" b="1" i="1" dirty="0"/>
              <a:t>Initialization:</a:t>
            </a:r>
            <a:endParaRPr lang="en-US" sz="1400" dirty="0"/>
          </a:p>
          <a:p>
            <a:r>
              <a:rPr lang="en-US" sz="1400" dirty="0"/>
              <a:t>2	 add</a:t>
            </a:r>
            <a:r>
              <a:rPr lang="en-US" sz="1400" b="1" dirty="0"/>
              <a:t> x</a:t>
            </a:r>
            <a:r>
              <a:rPr lang="en-US" sz="1400" dirty="0"/>
              <a:t> (source node) to M</a:t>
            </a:r>
          </a:p>
          <a:p>
            <a:r>
              <a:rPr lang="en-US" sz="1400" dirty="0"/>
              <a:t>3	 for all nodes </a:t>
            </a:r>
            <a:r>
              <a:rPr lang="en-US" sz="1400" b="1" dirty="0"/>
              <a:t>y</a:t>
            </a:r>
            <a:endParaRPr lang="en-US" sz="1400" dirty="0"/>
          </a:p>
          <a:p>
            <a:r>
              <a:rPr lang="en-US" sz="1400" dirty="0" smtClean="0"/>
              <a:t>4</a:t>
            </a:r>
            <a:r>
              <a:rPr lang="en-US" sz="1400" dirty="0"/>
              <a:t>	 if </a:t>
            </a:r>
            <a:r>
              <a:rPr lang="en-US" sz="1400" b="1" dirty="0"/>
              <a:t>y </a:t>
            </a:r>
            <a:r>
              <a:rPr lang="en-US" sz="1400" dirty="0"/>
              <a:t>adjacent to </a:t>
            </a:r>
            <a:r>
              <a:rPr lang="en-US" sz="1400" b="1" dirty="0"/>
              <a:t>x</a:t>
            </a:r>
            <a:endParaRPr lang="en-US" sz="1400" dirty="0"/>
          </a:p>
          <a:p>
            <a:r>
              <a:rPr lang="en-US" sz="1400" dirty="0"/>
              <a:t>5 	then D(</a:t>
            </a:r>
            <a:r>
              <a:rPr lang="en-US" sz="1400" b="1" dirty="0"/>
              <a:t>y</a:t>
            </a:r>
            <a:r>
              <a:rPr lang="en-US" sz="1400" dirty="0"/>
              <a:t>) = cost(</a:t>
            </a:r>
            <a:r>
              <a:rPr lang="en-US" sz="1400" b="1" dirty="0" err="1"/>
              <a:t>x</a:t>
            </a:r>
            <a:r>
              <a:rPr lang="en-US" sz="1400" dirty="0" err="1"/>
              <a:t>,</a:t>
            </a:r>
            <a:r>
              <a:rPr lang="en-US" sz="1400" b="1" dirty="0" err="1"/>
              <a:t>y</a:t>
            </a:r>
            <a:r>
              <a:rPr lang="en-US" sz="1400" dirty="0"/>
              <a:t>)</a:t>
            </a:r>
          </a:p>
          <a:p>
            <a:r>
              <a:rPr lang="en-US" sz="1400" dirty="0"/>
              <a:t>6 	else D(y) = -1</a:t>
            </a:r>
          </a:p>
          <a:p>
            <a:r>
              <a:rPr lang="en-US" sz="1400" dirty="0"/>
              <a:t>7 	temp : =x</a:t>
            </a:r>
          </a:p>
          <a:p>
            <a:r>
              <a:rPr lang="en-US" sz="1400" dirty="0"/>
              <a:t>8	</a:t>
            </a:r>
            <a:r>
              <a:rPr lang="en-US" sz="1400" dirty="0" smtClean="0"/>
              <a:t>	flag[x</a:t>
            </a:r>
            <a:r>
              <a:rPr lang="en-US" sz="1400" dirty="0"/>
              <a:t>] =1 /* x is visited */</a:t>
            </a:r>
          </a:p>
          <a:p>
            <a:r>
              <a:rPr lang="en-US" sz="1400" dirty="0"/>
              <a:t>9 	for all nodes y</a:t>
            </a:r>
          </a:p>
          <a:p>
            <a:r>
              <a:rPr lang="en-US" sz="1400" dirty="0"/>
              <a:t>10 		flag[y]= 0 /* node is unvisited */</a:t>
            </a:r>
          </a:p>
          <a:p>
            <a:r>
              <a:rPr lang="en-US" sz="1400" dirty="0"/>
              <a:t>11	while list </a:t>
            </a:r>
            <a:r>
              <a:rPr lang="en-US" sz="1400" b="1" dirty="0"/>
              <a:t>M</a:t>
            </a:r>
            <a:r>
              <a:rPr lang="en-US" sz="1400" dirty="0"/>
              <a:t> is not full /* all nodes are not added to M */</a:t>
            </a:r>
          </a:p>
          <a:p>
            <a:r>
              <a:rPr lang="en-US" sz="1400" dirty="0"/>
              <a:t>12	 	For all nodes that are not visited </a:t>
            </a:r>
            <a:r>
              <a:rPr lang="en-US" sz="1400" dirty="0" smtClean="0"/>
              <a:t>yet</a:t>
            </a:r>
          </a:p>
          <a:p>
            <a:endParaRPr lang="en-US" sz="1400" dirty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986984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4926" y="667110"/>
            <a:ext cx="8915400" cy="5267864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13	 		</a:t>
            </a:r>
            <a:r>
              <a:rPr lang="en-US" b="1" dirty="0"/>
              <a:t>min</a:t>
            </a:r>
            <a:r>
              <a:rPr lang="en-US" dirty="0"/>
              <a:t> : = node </a:t>
            </a:r>
            <a:r>
              <a:rPr lang="en-US" b="1" dirty="0"/>
              <a:t>y</a:t>
            </a:r>
            <a:r>
              <a:rPr lang="en-US" dirty="0"/>
              <a:t> with minimum D[y]</a:t>
            </a:r>
          </a:p>
          <a:p>
            <a:r>
              <a:rPr lang="en-US" dirty="0"/>
              <a:t>14	 		</a:t>
            </a:r>
            <a:r>
              <a:rPr lang="en-US" b="1" dirty="0"/>
              <a:t>temp</a:t>
            </a:r>
            <a:r>
              <a:rPr lang="en-US" dirty="0"/>
              <a:t> : = </a:t>
            </a:r>
            <a:r>
              <a:rPr lang="en-US" b="1" dirty="0"/>
              <a:t>y</a:t>
            </a:r>
            <a:endParaRPr lang="en-US" dirty="0"/>
          </a:p>
          <a:p>
            <a:r>
              <a:rPr lang="en-US" dirty="0"/>
              <a:t>15		 add </a:t>
            </a:r>
            <a:r>
              <a:rPr lang="en-US" b="1" dirty="0"/>
              <a:t>temp</a:t>
            </a:r>
            <a:r>
              <a:rPr lang="en-US" dirty="0"/>
              <a:t> to </a:t>
            </a:r>
            <a:r>
              <a:rPr lang="en-US" b="1" dirty="0"/>
              <a:t>M</a:t>
            </a:r>
            <a:endParaRPr lang="en-US" dirty="0"/>
          </a:p>
          <a:p>
            <a:r>
              <a:rPr lang="en-US" dirty="0"/>
              <a:t>16 		flag[</a:t>
            </a:r>
            <a:r>
              <a:rPr lang="en-US" b="1" dirty="0"/>
              <a:t>temp</a:t>
            </a:r>
            <a:r>
              <a:rPr lang="en-US" dirty="0"/>
              <a:t>]:= 1 /* node is visited */</a:t>
            </a:r>
          </a:p>
          <a:p>
            <a:r>
              <a:rPr lang="en-US" dirty="0"/>
              <a:t>17 		for each neighbor </a:t>
            </a:r>
            <a:r>
              <a:rPr lang="en-US" b="1" dirty="0"/>
              <a:t>y</a:t>
            </a:r>
            <a:r>
              <a:rPr lang="en-US" dirty="0"/>
              <a:t> of </a:t>
            </a:r>
            <a:r>
              <a:rPr lang="en-US" b="1" dirty="0"/>
              <a:t>temp </a:t>
            </a:r>
            <a:r>
              <a:rPr lang="en-US" dirty="0"/>
              <a:t>that aren’t visited : </a:t>
            </a:r>
          </a:p>
          <a:p>
            <a:r>
              <a:rPr lang="en-US" dirty="0"/>
              <a:t>18 </a:t>
            </a:r>
            <a:r>
              <a:rPr lang="en-US" b="1" dirty="0"/>
              <a:t>			If </a:t>
            </a:r>
            <a:r>
              <a:rPr lang="en-US" b="1" dirty="0" err="1"/>
              <a:t>min+cost</a:t>
            </a:r>
            <a:r>
              <a:rPr lang="en-US" b="1" dirty="0"/>
              <a:t>(</a:t>
            </a:r>
            <a:r>
              <a:rPr lang="en-US" b="1" dirty="0" err="1"/>
              <a:t>temp,y</a:t>
            </a:r>
            <a:r>
              <a:rPr lang="en-US" b="1" dirty="0"/>
              <a:t>)&lt;D(y) </a:t>
            </a:r>
            <a:endParaRPr lang="en-US" dirty="0"/>
          </a:p>
          <a:p>
            <a:r>
              <a:rPr lang="en-US" dirty="0"/>
              <a:t>19  		D(y) = </a:t>
            </a:r>
            <a:r>
              <a:rPr lang="en-US" b="1" dirty="0" err="1"/>
              <a:t>min+cost</a:t>
            </a:r>
            <a:r>
              <a:rPr lang="en-US" b="1" dirty="0"/>
              <a:t>(</a:t>
            </a:r>
            <a:r>
              <a:rPr lang="en-US" b="1" dirty="0" err="1"/>
              <a:t>temp,y</a:t>
            </a:r>
            <a:r>
              <a:rPr lang="en-US" b="1" dirty="0"/>
              <a:t>) </a:t>
            </a:r>
            <a:r>
              <a:rPr lang="en-US" dirty="0"/>
              <a:t>/* new cost to y is either old cost to y or know</a:t>
            </a:r>
          </a:p>
          <a:p>
            <a:r>
              <a:rPr lang="en-US" dirty="0"/>
              <a:t>20				shortest path cost to r plus cost from r to y */</a:t>
            </a:r>
          </a:p>
          <a:p>
            <a:r>
              <a:rPr lang="en-US" dirty="0"/>
              <a:t>21 				predecessor[</a:t>
            </a:r>
            <a:r>
              <a:rPr lang="en-US" b="1" dirty="0"/>
              <a:t>y</a:t>
            </a:r>
            <a:r>
              <a:rPr lang="en-US" dirty="0"/>
              <a:t>]: = </a:t>
            </a:r>
            <a:r>
              <a:rPr lang="en-US" b="1" dirty="0"/>
              <a:t>temp</a:t>
            </a:r>
            <a:endParaRPr lang="en-US" dirty="0"/>
          </a:p>
          <a:p>
            <a:r>
              <a:rPr lang="en-US" dirty="0"/>
              <a:t>22 			end if</a:t>
            </a:r>
          </a:p>
          <a:p>
            <a:r>
              <a:rPr lang="en-US" dirty="0"/>
              <a:t>23 		end for</a:t>
            </a:r>
          </a:p>
          <a:p>
            <a:r>
              <a:rPr lang="en-US" dirty="0"/>
              <a:t>24 	end while</a:t>
            </a:r>
          </a:p>
          <a:p>
            <a:r>
              <a:rPr lang="en-US" dirty="0"/>
              <a:t>24 return </a:t>
            </a:r>
            <a:r>
              <a:rPr lang="en-US" b="1" dirty="0"/>
              <a:t>predecessor [ ]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955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2012" y="718867"/>
            <a:ext cx="8915400" cy="577682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above algorithm is used to implement the following two functions</a:t>
            </a:r>
          </a:p>
          <a:p>
            <a:pPr marL="0" indent="0">
              <a:buNone/>
            </a:pPr>
            <a:r>
              <a:rPr lang="en-US" sz="2000" dirty="0" smtClean="0"/>
              <a:t>	1. creating a forwarding table for selected node.</a:t>
            </a:r>
          </a:p>
          <a:p>
            <a:pPr marL="0" indent="0">
              <a:buNone/>
            </a:pPr>
            <a:r>
              <a:rPr lang="en-US" sz="2000" dirty="0" smtClean="0"/>
              <a:t>	2. Least Cost Path between any two nodes , source and 	destination nodes 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The project is implemented in java and it has  4 methods.</a:t>
            </a:r>
          </a:p>
          <a:p>
            <a:pPr>
              <a:buAutoNum type="alphaLcPeriod"/>
            </a:pPr>
            <a:r>
              <a:rPr lang="en-US" sz="2000" dirty="0" smtClean="0"/>
              <a:t>menu()</a:t>
            </a:r>
          </a:p>
          <a:p>
            <a:pPr>
              <a:buAutoNum type="alphaLcPeriod"/>
            </a:pPr>
            <a:r>
              <a:rPr lang="en-US" sz="2000" dirty="0" err="1" smtClean="0"/>
              <a:t>ForwardingTable</a:t>
            </a:r>
            <a:r>
              <a:rPr lang="en-US" sz="2000" dirty="0" smtClean="0"/>
              <a:t>()</a:t>
            </a:r>
          </a:p>
          <a:p>
            <a:pPr>
              <a:buAutoNum type="alphaLcPeriod"/>
            </a:pPr>
            <a:r>
              <a:rPr lang="en-US" sz="2000" dirty="0" err="1" smtClean="0"/>
              <a:t>leastCostPath</a:t>
            </a:r>
            <a:r>
              <a:rPr lang="en-US" sz="2000" dirty="0" smtClean="0"/>
              <a:t>()</a:t>
            </a:r>
          </a:p>
          <a:p>
            <a:pPr>
              <a:buAutoNum type="alphaLcPeriod"/>
            </a:pPr>
            <a:r>
              <a:rPr lang="en-US" sz="2000" dirty="0" smtClean="0"/>
              <a:t>Connection()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1723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569655" cy="816501"/>
          </a:xfrm>
        </p:spPr>
        <p:txBody>
          <a:bodyPr/>
          <a:lstStyle/>
          <a:p>
            <a:r>
              <a:rPr lang="en-US" b="1" dirty="0" smtClean="0"/>
              <a:t>Methods description: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526875"/>
            <a:ext cx="8911687" cy="4384347"/>
          </a:xfrm>
        </p:spPr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enu() : the menu method displays the menu containing the functions that are simulated in the project.</a:t>
            </a:r>
          </a:p>
          <a:p>
            <a:pPr marL="0" indent="0">
              <a:buNone/>
            </a:pPr>
            <a:r>
              <a:rPr lang="en-US" dirty="0" smtClean="0"/>
              <a:t>		a. </a:t>
            </a:r>
            <a:r>
              <a:rPr lang="en-US" dirty="0"/>
              <a:t>Forwarding Table</a:t>
            </a:r>
          </a:p>
          <a:p>
            <a:pPr marL="0" indent="0">
              <a:buNone/>
            </a:pPr>
            <a:r>
              <a:rPr lang="en-US" dirty="0" smtClean="0"/>
              <a:t>		b. </a:t>
            </a:r>
            <a:r>
              <a:rPr lang="en-US" dirty="0"/>
              <a:t>Least Cost Path between any two nodes.</a:t>
            </a:r>
          </a:p>
          <a:p>
            <a:r>
              <a:rPr lang="en-US" dirty="0" err="1" smtClean="0"/>
              <a:t>forwardingTable</a:t>
            </a:r>
            <a:r>
              <a:rPr lang="en-US" dirty="0" smtClean="0"/>
              <a:t>(): creates a forwarding table for selected node, calls the connection() method </a:t>
            </a:r>
          </a:p>
          <a:p>
            <a:r>
              <a:rPr lang="en-US" dirty="0" smtClean="0"/>
              <a:t>least cost Path(): computes the least cost path between source node and the destination </a:t>
            </a:r>
            <a:r>
              <a:rPr lang="en-US" dirty="0" err="1" smtClean="0"/>
              <a:t>node,calls</a:t>
            </a:r>
            <a:r>
              <a:rPr lang="en-US" dirty="0" smtClean="0"/>
              <a:t> the connection() method.</a:t>
            </a:r>
          </a:p>
          <a:p>
            <a:r>
              <a:rPr lang="en-US" dirty="0" smtClean="0"/>
              <a:t>Connection(): This method implements the </a:t>
            </a:r>
            <a:r>
              <a:rPr lang="en-US" dirty="0" err="1" smtClean="0"/>
              <a:t>dijkstra’s</a:t>
            </a:r>
            <a:r>
              <a:rPr lang="en-US" dirty="0" smtClean="0"/>
              <a:t> algorithm used, and is called by both methods </a:t>
            </a:r>
            <a:r>
              <a:rPr lang="en-US" dirty="0" err="1" smtClean="0"/>
              <a:t>forwardingTable</a:t>
            </a:r>
            <a:r>
              <a:rPr lang="en-US" dirty="0" smtClean="0"/>
              <a:t>() and </a:t>
            </a:r>
            <a:r>
              <a:rPr lang="en-US" dirty="0" err="1" smtClean="0"/>
              <a:t>leastCostPath</a:t>
            </a:r>
            <a:r>
              <a:rPr lang="en-US" dirty="0" smtClean="0"/>
              <a:t>() , returns predecessor[ 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86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707679" cy="833754"/>
          </a:xfrm>
        </p:spPr>
        <p:txBody>
          <a:bodyPr/>
          <a:lstStyle/>
          <a:p>
            <a:r>
              <a:rPr lang="en-US" b="1" dirty="0" smtClean="0"/>
              <a:t>Screenshots :</a:t>
            </a:r>
            <a:endParaRPr lang="en-US" b="1" dirty="0"/>
          </a:p>
        </p:txBody>
      </p:sp>
      <p:pic>
        <p:nvPicPr>
          <p:cNvPr id="4" name="Content Placeholder 3" descr="C:\Users\BBB\Pictures\Screenshots\Screenshot (218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701" y="1513937"/>
            <a:ext cx="8307239" cy="1234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BBB\Pictures\Screenshots\Screenshot (219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344" y="2976640"/>
            <a:ext cx="6382109" cy="30187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055298" y="2519440"/>
            <a:ext cx="6096000" cy="31813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routercost.txt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	2	5	1	-1	-1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	0	3	2	-1	-1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	3	0	3 	1	5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	2	3	0	1	-1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-1	-1	1	1	0	2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-1	-1	5	-1	2	0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12379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</TotalTime>
  <Words>418</Words>
  <Application>Microsoft Office PowerPoint</Application>
  <PresentationFormat>Widescreen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Wingdings 3</vt:lpstr>
      <vt:lpstr>Wisp</vt:lpstr>
      <vt:lpstr>CS542 Computer Networks 1 : Fundamentals Link State Routing Protocol Simulator </vt:lpstr>
      <vt:lpstr>Contents :</vt:lpstr>
      <vt:lpstr>INTRODUCTION</vt:lpstr>
      <vt:lpstr>Link State Routing Protocol:</vt:lpstr>
      <vt:lpstr>Algorithm :</vt:lpstr>
      <vt:lpstr>PowerPoint Presentation</vt:lpstr>
      <vt:lpstr>PowerPoint Presentation</vt:lpstr>
      <vt:lpstr>Methods description:</vt:lpstr>
      <vt:lpstr>Screenshots :</vt:lpstr>
      <vt:lpstr>Menu :</vt:lpstr>
      <vt:lpstr>Connection() method:</vt:lpstr>
      <vt:lpstr>Least cost Path between 2 nodes :</vt:lpstr>
      <vt:lpstr>Conclusion :</vt:lpstr>
      <vt:lpstr>References 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CS542 Computer Networks 1 : Fundamentals Link State Routing Protocol Simulator </dc:title>
  <dc:creator>jayanth vangari</dc:creator>
  <cp:lastModifiedBy>jayanth vangari</cp:lastModifiedBy>
  <cp:revision>23</cp:revision>
  <dcterms:created xsi:type="dcterms:W3CDTF">2014-11-24T04:34:46Z</dcterms:created>
  <dcterms:modified xsi:type="dcterms:W3CDTF">2014-11-24T05:45:26Z</dcterms:modified>
</cp:coreProperties>
</file>