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Jayanthan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9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2024-08-31T08:25:22Z</dcterms:created>
  <dcterms:modified xsi:type="dcterms:W3CDTF">2024-09-12T05:37:58Z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7ddc42f74f4a41d7a8c102270ac179e4</vt:lpwstr>
  </property>
</Properties>
</file>