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Lst>
  <p:notesMasterIdLst>
    <p:notesMasterId r:id="rId6"/>
  </p:notesMasterIdLst>
  <p:sldIdLst>
    <p:sldId id="256" r:id="rId5"/>
  </p:sldIdLst>
  <p:sldSz cx="12801600" cy="9601200" type="A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024">
          <p15:clr>
            <a:srgbClr val="A4A3A4"/>
          </p15:clr>
        </p15:guide>
        <p15:guide id="2" pos="4032">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 roundtripDataSignature="AMtx7mj0WkGv86ab+hlgCTQZ9+msbLmZF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698E5E5-5164-4280-8E0C-DE0406B6FDAA}">
  <a:tblStyle styleId="{A698E5E5-5164-4280-8E0C-DE0406B6FDAA}"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b="off" i="off"/>
      <a:tcStyle>
        <a:tcBdr/>
        <a:fill>
          <a:solidFill>
            <a:srgbClr val="CDD4EA"/>
          </a:solidFill>
        </a:fill>
      </a:tcStyle>
    </a:band1H>
    <a:band2H>
      <a:tcTxStyle b="off" i="off"/>
      <a:tcStyle>
        <a:tcBdr/>
      </a:tcStyle>
    </a:band2H>
    <a:band1V>
      <a:tcTxStyle b="off" i="off"/>
      <a:tcStyle>
        <a:tcBdr/>
        <a:fill>
          <a:solidFill>
            <a:srgbClr val="CDD4EA"/>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0"/>
  </p:normalViewPr>
  <p:slideViewPr>
    <p:cSldViewPr snapToGrid="0">
      <p:cViewPr varScale="1">
        <p:scale>
          <a:sx n="56" d="100"/>
          <a:sy n="56" d="100"/>
        </p:scale>
        <p:origin x="1574" y="43"/>
      </p:cViewPr>
      <p:guideLst>
        <p:guide orient="horz" pos="3024"/>
        <p:guide pos="403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customschemas.google.com/relationships/presentationmetadata" Target="metadata"/><Relationship Id="rId3" Type="http://schemas.openxmlformats.org/officeDocument/2006/relationships/customXml" Target="../customXml/item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960120" y="1571308"/>
            <a:ext cx="10881360" cy="334264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8400"/>
              <a:buFont typeface="Calibri"/>
              <a:buNone/>
              <a:defRPr sz="8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3"/>
          <p:cNvSpPr txBox="1">
            <a:spLocks noGrp="1"/>
          </p:cNvSpPr>
          <p:nvPr>
            <p:ph type="subTitle" idx="1"/>
          </p:nvPr>
        </p:nvSpPr>
        <p:spPr>
          <a:xfrm>
            <a:off x="1600200" y="5042853"/>
            <a:ext cx="9601200" cy="2318067"/>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400"/>
              </a:spcBef>
              <a:spcAft>
                <a:spcPts val="0"/>
              </a:spcAft>
              <a:buClr>
                <a:schemeClr val="dk1"/>
              </a:buClr>
              <a:buSzPts val="3360"/>
              <a:buNone/>
              <a:defRPr sz="3359"/>
            </a:lvl1pPr>
            <a:lvl2pPr lvl="1" algn="ctr">
              <a:lnSpc>
                <a:spcPct val="90000"/>
              </a:lnSpc>
              <a:spcBef>
                <a:spcPts val="700"/>
              </a:spcBef>
              <a:spcAft>
                <a:spcPts val="0"/>
              </a:spcAft>
              <a:buClr>
                <a:schemeClr val="dk1"/>
              </a:buClr>
              <a:buSzPts val="2800"/>
              <a:buNone/>
              <a:defRPr sz="2800"/>
            </a:lvl2pPr>
            <a:lvl3pPr lvl="2" algn="ctr">
              <a:lnSpc>
                <a:spcPct val="90000"/>
              </a:lnSpc>
              <a:spcBef>
                <a:spcPts val="700"/>
              </a:spcBef>
              <a:spcAft>
                <a:spcPts val="0"/>
              </a:spcAft>
              <a:buClr>
                <a:schemeClr val="dk1"/>
              </a:buClr>
              <a:buSzPts val="2520"/>
              <a:buNone/>
              <a:defRPr sz="2520"/>
            </a:lvl3pPr>
            <a:lvl4pPr lvl="3" algn="ctr">
              <a:lnSpc>
                <a:spcPct val="90000"/>
              </a:lnSpc>
              <a:spcBef>
                <a:spcPts val="700"/>
              </a:spcBef>
              <a:spcAft>
                <a:spcPts val="0"/>
              </a:spcAft>
              <a:buClr>
                <a:schemeClr val="dk1"/>
              </a:buClr>
              <a:buSzPts val="2240"/>
              <a:buNone/>
              <a:defRPr sz="2240"/>
            </a:lvl4pPr>
            <a:lvl5pPr lvl="4" algn="ctr">
              <a:lnSpc>
                <a:spcPct val="90000"/>
              </a:lnSpc>
              <a:spcBef>
                <a:spcPts val="700"/>
              </a:spcBef>
              <a:spcAft>
                <a:spcPts val="0"/>
              </a:spcAft>
              <a:buClr>
                <a:schemeClr val="dk1"/>
              </a:buClr>
              <a:buSzPts val="2240"/>
              <a:buNone/>
              <a:defRPr sz="2240"/>
            </a:lvl5pPr>
            <a:lvl6pPr lvl="5" algn="ctr">
              <a:lnSpc>
                <a:spcPct val="90000"/>
              </a:lnSpc>
              <a:spcBef>
                <a:spcPts val="700"/>
              </a:spcBef>
              <a:spcAft>
                <a:spcPts val="0"/>
              </a:spcAft>
              <a:buClr>
                <a:schemeClr val="dk1"/>
              </a:buClr>
              <a:buSzPts val="2240"/>
              <a:buNone/>
              <a:defRPr sz="2240"/>
            </a:lvl6pPr>
            <a:lvl7pPr lvl="6" algn="ctr">
              <a:lnSpc>
                <a:spcPct val="90000"/>
              </a:lnSpc>
              <a:spcBef>
                <a:spcPts val="700"/>
              </a:spcBef>
              <a:spcAft>
                <a:spcPts val="0"/>
              </a:spcAft>
              <a:buClr>
                <a:schemeClr val="dk1"/>
              </a:buClr>
              <a:buSzPts val="2240"/>
              <a:buNone/>
              <a:defRPr sz="2240"/>
            </a:lvl7pPr>
            <a:lvl8pPr lvl="7" algn="ctr">
              <a:lnSpc>
                <a:spcPct val="90000"/>
              </a:lnSpc>
              <a:spcBef>
                <a:spcPts val="700"/>
              </a:spcBef>
              <a:spcAft>
                <a:spcPts val="0"/>
              </a:spcAft>
              <a:buClr>
                <a:schemeClr val="dk1"/>
              </a:buClr>
              <a:buSzPts val="2240"/>
              <a:buNone/>
              <a:defRPr sz="2240"/>
            </a:lvl8pPr>
            <a:lvl9pPr lvl="8" algn="ctr">
              <a:lnSpc>
                <a:spcPct val="90000"/>
              </a:lnSpc>
              <a:spcBef>
                <a:spcPts val="700"/>
              </a:spcBef>
              <a:spcAft>
                <a:spcPts val="0"/>
              </a:spcAft>
              <a:buClr>
                <a:schemeClr val="dk1"/>
              </a:buClr>
              <a:buSzPts val="2240"/>
              <a:buNone/>
              <a:defRPr sz="2240"/>
            </a:lvl9pPr>
          </a:lstStyle>
          <a:p>
            <a:endParaRPr/>
          </a:p>
        </p:txBody>
      </p:sp>
      <p:sp>
        <p:nvSpPr>
          <p:cNvPr id="14" name="Google Shape;14;p3"/>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3"/>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3"/>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679"/>
              <a:buFont typeface="Arial"/>
              <a:buNone/>
              <a:defRPr sz="1679"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679"/>
              <a:buFont typeface="Arial"/>
              <a:buNone/>
              <a:defRPr sz="1679"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679"/>
              <a:buFont typeface="Arial"/>
              <a:buNone/>
              <a:defRPr sz="1679"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679"/>
              <a:buFont typeface="Arial"/>
              <a:buNone/>
              <a:defRPr sz="1679"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679"/>
              <a:buFont typeface="Arial"/>
              <a:buNone/>
              <a:defRPr sz="1679"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679"/>
              <a:buFont typeface="Arial"/>
              <a:buNone/>
              <a:defRPr sz="1679"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679"/>
              <a:buFont typeface="Arial"/>
              <a:buNone/>
              <a:defRPr sz="1679"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679"/>
              <a:buFont typeface="Arial"/>
              <a:buNone/>
              <a:defRPr sz="1679"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679"/>
              <a:buFont typeface="Arial"/>
              <a:buNone/>
              <a:defRPr sz="1679"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880110" y="511177"/>
            <a:ext cx="11041380" cy="185578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2"/>
          <p:cNvSpPr txBox="1">
            <a:spLocks noGrp="1"/>
          </p:cNvSpPr>
          <p:nvPr>
            <p:ph type="body" idx="1"/>
          </p:nvPr>
        </p:nvSpPr>
        <p:spPr>
          <a:xfrm rot="5400000">
            <a:off x="3354864" y="81122"/>
            <a:ext cx="6091873" cy="1104138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400"/>
              </a:spcBef>
              <a:spcAft>
                <a:spcPts val="0"/>
              </a:spcAft>
              <a:buClr>
                <a:schemeClr val="dk1"/>
              </a:buClr>
              <a:buSzPts val="1800"/>
              <a:buChar char="•"/>
              <a:defRPr/>
            </a:lvl1pPr>
            <a:lvl2pPr marL="914400" lvl="1" indent="-342900" algn="l">
              <a:lnSpc>
                <a:spcPct val="90000"/>
              </a:lnSpc>
              <a:spcBef>
                <a:spcPts val="700"/>
              </a:spcBef>
              <a:spcAft>
                <a:spcPts val="0"/>
              </a:spcAft>
              <a:buClr>
                <a:schemeClr val="dk1"/>
              </a:buClr>
              <a:buSzPts val="1800"/>
              <a:buChar char="•"/>
              <a:defRPr/>
            </a:lvl2pPr>
            <a:lvl3pPr marL="1371600" lvl="2" indent="-342900" algn="l">
              <a:lnSpc>
                <a:spcPct val="90000"/>
              </a:lnSpc>
              <a:spcBef>
                <a:spcPts val="700"/>
              </a:spcBef>
              <a:spcAft>
                <a:spcPts val="0"/>
              </a:spcAft>
              <a:buClr>
                <a:schemeClr val="dk1"/>
              </a:buClr>
              <a:buSzPts val="1800"/>
              <a:buChar char="•"/>
              <a:defRPr/>
            </a:lvl3pPr>
            <a:lvl4pPr marL="1828800" lvl="3" indent="-342900" algn="l">
              <a:lnSpc>
                <a:spcPct val="90000"/>
              </a:lnSpc>
              <a:spcBef>
                <a:spcPts val="700"/>
              </a:spcBef>
              <a:spcAft>
                <a:spcPts val="0"/>
              </a:spcAft>
              <a:buClr>
                <a:schemeClr val="dk1"/>
              </a:buClr>
              <a:buSzPts val="1800"/>
              <a:buChar char="•"/>
              <a:defRPr/>
            </a:lvl4pPr>
            <a:lvl5pPr marL="2286000" lvl="4" indent="-342900" algn="l">
              <a:lnSpc>
                <a:spcPct val="90000"/>
              </a:lnSpc>
              <a:spcBef>
                <a:spcPts val="700"/>
              </a:spcBef>
              <a:spcAft>
                <a:spcPts val="0"/>
              </a:spcAft>
              <a:buClr>
                <a:schemeClr val="dk1"/>
              </a:buClr>
              <a:buSzPts val="1800"/>
              <a:buChar char="•"/>
              <a:defRPr/>
            </a:lvl5pPr>
            <a:lvl6pPr marL="2743200" lvl="5" indent="-342900" algn="l">
              <a:lnSpc>
                <a:spcPct val="90000"/>
              </a:lnSpc>
              <a:spcBef>
                <a:spcPts val="700"/>
              </a:spcBef>
              <a:spcAft>
                <a:spcPts val="0"/>
              </a:spcAft>
              <a:buClr>
                <a:schemeClr val="dk1"/>
              </a:buClr>
              <a:buSzPts val="1800"/>
              <a:buChar char="•"/>
              <a:defRPr/>
            </a:lvl6pPr>
            <a:lvl7pPr marL="3200400" lvl="6" indent="-342900" algn="l">
              <a:lnSpc>
                <a:spcPct val="90000"/>
              </a:lnSpc>
              <a:spcBef>
                <a:spcPts val="700"/>
              </a:spcBef>
              <a:spcAft>
                <a:spcPts val="0"/>
              </a:spcAft>
              <a:buClr>
                <a:schemeClr val="dk1"/>
              </a:buClr>
              <a:buSzPts val="1800"/>
              <a:buChar char="•"/>
              <a:defRPr/>
            </a:lvl7pPr>
            <a:lvl8pPr marL="3657600" lvl="7" indent="-342900" algn="l">
              <a:lnSpc>
                <a:spcPct val="90000"/>
              </a:lnSpc>
              <a:spcBef>
                <a:spcPts val="700"/>
              </a:spcBef>
              <a:spcAft>
                <a:spcPts val="0"/>
              </a:spcAft>
              <a:buClr>
                <a:schemeClr val="dk1"/>
              </a:buClr>
              <a:buSzPts val="1800"/>
              <a:buChar char="•"/>
              <a:defRPr/>
            </a:lvl8pPr>
            <a:lvl9pPr marL="4114800" lvl="8" indent="-342900" algn="l">
              <a:lnSpc>
                <a:spcPct val="90000"/>
              </a:lnSpc>
              <a:spcBef>
                <a:spcPts val="700"/>
              </a:spcBef>
              <a:spcAft>
                <a:spcPts val="0"/>
              </a:spcAft>
              <a:buClr>
                <a:schemeClr val="dk1"/>
              </a:buClr>
              <a:buSzPts val="1800"/>
              <a:buChar char="•"/>
              <a:defRPr/>
            </a:lvl9pPr>
          </a:lstStyle>
          <a:p>
            <a:endParaRPr/>
          </a:p>
        </p:txBody>
      </p:sp>
      <p:sp>
        <p:nvSpPr>
          <p:cNvPr id="71" name="Google Shape;71;p12"/>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2"/>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2"/>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679"/>
              <a:buFont typeface="Arial"/>
              <a:buNone/>
              <a:defRPr sz="1679"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679"/>
              <a:buFont typeface="Arial"/>
              <a:buNone/>
              <a:defRPr sz="1679"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679"/>
              <a:buFont typeface="Arial"/>
              <a:buNone/>
              <a:defRPr sz="1679"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679"/>
              <a:buFont typeface="Arial"/>
              <a:buNone/>
              <a:defRPr sz="1679"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679"/>
              <a:buFont typeface="Arial"/>
              <a:buNone/>
              <a:defRPr sz="1679"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679"/>
              <a:buFont typeface="Arial"/>
              <a:buNone/>
              <a:defRPr sz="1679"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679"/>
              <a:buFont typeface="Arial"/>
              <a:buNone/>
              <a:defRPr sz="1679"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679"/>
              <a:buFont typeface="Arial"/>
              <a:buNone/>
              <a:defRPr sz="1679"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679"/>
              <a:buFont typeface="Arial"/>
              <a:buNone/>
              <a:defRPr sz="1679"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rot="5400000">
            <a:off x="6473032" y="3199289"/>
            <a:ext cx="8136573" cy="276034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3"/>
          <p:cNvSpPr txBox="1">
            <a:spLocks noGrp="1"/>
          </p:cNvSpPr>
          <p:nvPr>
            <p:ph type="body" idx="1"/>
          </p:nvPr>
        </p:nvSpPr>
        <p:spPr>
          <a:xfrm rot="5400000">
            <a:off x="872332" y="518954"/>
            <a:ext cx="8136573" cy="812101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400"/>
              </a:spcBef>
              <a:spcAft>
                <a:spcPts val="0"/>
              </a:spcAft>
              <a:buClr>
                <a:schemeClr val="dk1"/>
              </a:buClr>
              <a:buSzPts val="1800"/>
              <a:buChar char="•"/>
              <a:defRPr/>
            </a:lvl1pPr>
            <a:lvl2pPr marL="914400" lvl="1" indent="-342900" algn="l">
              <a:lnSpc>
                <a:spcPct val="90000"/>
              </a:lnSpc>
              <a:spcBef>
                <a:spcPts val="700"/>
              </a:spcBef>
              <a:spcAft>
                <a:spcPts val="0"/>
              </a:spcAft>
              <a:buClr>
                <a:schemeClr val="dk1"/>
              </a:buClr>
              <a:buSzPts val="1800"/>
              <a:buChar char="•"/>
              <a:defRPr/>
            </a:lvl2pPr>
            <a:lvl3pPr marL="1371600" lvl="2" indent="-342900" algn="l">
              <a:lnSpc>
                <a:spcPct val="90000"/>
              </a:lnSpc>
              <a:spcBef>
                <a:spcPts val="700"/>
              </a:spcBef>
              <a:spcAft>
                <a:spcPts val="0"/>
              </a:spcAft>
              <a:buClr>
                <a:schemeClr val="dk1"/>
              </a:buClr>
              <a:buSzPts val="1800"/>
              <a:buChar char="•"/>
              <a:defRPr/>
            </a:lvl3pPr>
            <a:lvl4pPr marL="1828800" lvl="3" indent="-342900" algn="l">
              <a:lnSpc>
                <a:spcPct val="90000"/>
              </a:lnSpc>
              <a:spcBef>
                <a:spcPts val="700"/>
              </a:spcBef>
              <a:spcAft>
                <a:spcPts val="0"/>
              </a:spcAft>
              <a:buClr>
                <a:schemeClr val="dk1"/>
              </a:buClr>
              <a:buSzPts val="1800"/>
              <a:buChar char="•"/>
              <a:defRPr/>
            </a:lvl4pPr>
            <a:lvl5pPr marL="2286000" lvl="4" indent="-342900" algn="l">
              <a:lnSpc>
                <a:spcPct val="90000"/>
              </a:lnSpc>
              <a:spcBef>
                <a:spcPts val="700"/>
              </a:spcBef>
              <a:spcAft>
                <a:spcPts val="0"/>
              </a:spcAft>
              <a:buClr>
                <a:schemeClr val="dk1"/>
              </a:buClr>
              <a:buSzPts val="1800"/>
              <a:buChar char="•"/>
              <a:defRPr/>
            </a:lvl5pPr>
            <a:lvl6pPr marL="2743200" lvl="5" indent="-342900" algn="l">
              <a:lnSpc>
                <a:spcPct val="90000"/>
              </a:lnSpc>
              <a:spcBef>
                <a:spcPts val="700"/>
              </a:spcBef>
              <a:spcAft>
                <a:spcPts val="0"/>
              </a:spcAft>
              <a:buClr>
                <a:schemeClr val="dk1"/>
              </a:buClr>
              <a:buSzPts val="1800"/>
              <a:buChar char="•"/>
              <a:defRPr/>
            </a:lvl6pPr>
            <a:lvl7pPr marL="3200400" lvl="6" indent="-342900" algn="l">
              <a:lnSpc>
                <a:spcPct val="90000"/>
              </a:lnSpc>
              <a:spcBef>
                <a:spcPts val="700"/>
              </a:spcBef>
              <a:spcAft>
                <a:spcPts val="0"/>
              </a:spcAft>
              <a:buClr>
                <a:schemeClr val="dk1"/>
              </a:buClr>
              <a:buSzPts val="1800"/>
              <a:buChar char="•"/>
              <a:defRPr/>
            </a:lvl7pPr>
            <a:lvl8pPr marL="3657600" lvl="7" indent="-342900" algn="l">
              <a:lnSpc>
                <a:spcPct val="90000"/>
              </a:lnSpc>
              <a:spcBef>
                <a:spcPts val="700"/>
              </a:spcBef>
              <a:spcAft>
                <a:spcPts val="0"/>
              </a:spcAft>
              <a:buClr>
                <a:schemeClr val="dk1"/>
              </a:buClr>
              <a:buSzPts val="1800"/>
              <a:buChar char="•"/>
              <a:defRPr/>
            </a:lvl8pPr>
            <a:lvl9pPr marL="4114800" lvl="8" indent="-342900" algn="l">
              <a:lnSpc>
                <a:spcPct val="90000"/>
              </a:lnSpc>
              <a:spcBef>
                <a:spcPts val="700"/>
              </a:spcBef>
              <a:spcAft>
                <a:spcPts val="0"/>
              </a:spcAft>
              <a:buClr>
                <a:schemeClr val="dk1"/>
              </a:buClr>
              <a:buSzPts val="1800"/>
              <a:buChar char="•"/>
              <a:defRPr/>
            </a:lvl9pPr>
          </a:lstStyle>
          <a:p>
            <a:endParaRPr/>
          </a:p>
        </p:txBody>
      </p:sp>
      <p:sp>
        <p:nvSpPr>
          <p:cNvPr id="77" name="Google Shape;77;p13"/>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3"/>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3"/>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679"/>
              <a:buFont typeface="Arial"/>
              <a:buNone/>
              <a:defRPr sz="1679"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679"/>
              <a:buFont typeface="Arial"/>
              <a:buNone/>
              <a:defRPr sz="1679"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679"/>
              <a:buFont typeface="Arial"/>
              <a:buNone/>
              <a:defRPr sz="1679"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679"/>
              <a:buFont typeface="Arial"/>
              <a:buNone/>
              <a:defRPr sz="1679"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679"/>
              <a:buFont typeface="Arial"/>
              <a:buNone/>
              <a:defRPr sz="1679"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679"/>
              <a:buFont typeface="Arial"/>
              <a:buNone/>
              <a:defRPr sz="1679"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679"/>
              <a:buFont typeface="Arial"/>
              <a:buNone/>
              <a:defRPr sz="1679"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679"/>
              <a:buFont typeface="Arial"/>
              <a:buNone/>
              <a:defRPr sz="1679"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679"/>
              <a:buFont typeface="Arial"/>
              <a:buNone/>
              <a:defRPr sz="1679"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880110" y="511177"/>
            <a:ext cx="11041380" cy="185578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4"/>
          <p:cNvSpPr txBox="1">
            <a:spLocks noGrp="1"/>
          </p:cNvSpPr>
          <p:nvPr>
            <p:ph type="body" idx="1"/>
          </p:nvPr>
        </p:nvSpPr>
        <p:spPr>
          <a:xfrm>
            <a:off x="880110" y="2555875"/>
            <a:ext cx="11041380" cy="609187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400"/>
              </a:spcBef>
              <a:spcAft>
                <a:spcPts val="0"/>
              </a:spcAft>
              <a:buClr>
                <a:schemeClr val="dk1"/>
              </a:buClr>
              <a:buSzPts val="1800"/>
              <a:buChar char="•"/>
              <a:defRPr/>
            </a:lvl1pPr>
            <a:lvl2pPr marL="914400" lvl="1" indent="-342900" algn="l">
              <a:lnSpc>
                <a:spcPct val="90000"/>
              </a:lnSpc>
              <a:spcBef>
                <a:spcPts val="700"/>
              </a:spcBef>
              <a:spcAft>
                <a:spcPts val="0"/>
              </a:spcAft>
              <a:buClr>
                <a:schemeClr val="dk1"/>
              </a:buClr>
              <a:buSzPts val="1800"/>
              <a:buChar char="•"/>
              <a:defRPr/>
            </a:lvl2pPr>
            <a:lvl3pPr marL="1371600" lvl="2" indent="-342900" algn="l">
              <a:lnSpc>
                <a:spcPct val="90000"/>
              </a:lnSpc>
              <a:spcBef>
                <a:spcPts val="700"/>
              </a:spcBef>
              <a:spcAft>
                <a:spcPts val="0"/>
              </a:spcAft>
              <a:buClr>
                <a:schemeClr val="dk1"/>
              </a:buClr>
              <a:buSzPts val="1800"/>
              <a:buChar char="•"/>
              <a:defRPr/>
            </a:lvl3pPr>
            <a:lvl4pPr marL="1828800" lvl="3" indent="-342900" algn="l">
              <a:lnSpc>
                <a:spcPct val="90000"/>
              </a:lnSpc>
              <a:spcBef>
                <a:spcPts val="700"/>
              </a:spcBef>
              <a:spcAft>
                <a:spcPts val="0"/>
              </a:spcAft>
              <a:buClr>
                <a:schemeClr val="dk1"/>
              </a:buClr>
              <a:buSzPts val="1800"/>
              <a:buChar char="•"/>
              <a:defRPr/>
            </a:lvl4pPr>
            <a:lvl5pPr marL="2286000" lvl="4" indent="-342900" algn="l">
              <a:lnSpc>
                <a:spcPct val="90000"/>
              </a:lnSpc>
              <a:spcBef>
                <a:spcPts val="700"/>
              </a:spcBef>
              <a:spcAft>
                <a:spcPts val="0"/>
              </a:spcAft>
              <a:buClr>
                <a:schemeClr val="dk1"/>
              </a:buClr>
              <a:buSzPts val="1800"/>
              <a:buChar char="•"/>
              <a:defRPr/>
            </a:lvl5pPr>
            <a:lvl6pPr marL="2743200" lvl="5" indent="-342900" algn="l">
              <a:lnSpc>
                <a:spcPct val="90000"/>
              </a:lnSpc>
              <a:spcBef>
                <a:spcPts val="700"/>
              </a:spcBef>
              <a:spcAft>
                <a:spcPts val="0"/>
              </a:spcAft>
              <a:buClr>
                <a:schemeClr val="dk1"/>
              </a:buClr>
              <a:buSzPts val="1800"/>
              <a:buChar char="•"/>
              <a:defRPr/>
            </a:lvl6pPr>
            <a:lvl7pPr marL="3200400" lvl="6" indent="-342900" algn="l">
              <a:lnSpc>
                <a:spcPct val="90000"/>
              </a:lnSpc>
              <a:spcBef>
                <a:spcPts val="700"/>
              </a:spcBef>
              <a:spcAft>
                <a:spcPts val="0"/>
              </a:spcAft>
              <a:buClr>
                <a:schemeClr val="dk1"/>
              </a:buClr>
              <a:buSzPts val="1800"/>
              <a:buChar char="•"/>
              <a:defRPr/>
            </a:lvl7pPr>
            <a:lvl8pPr marL="3657600" lvl="7" indent="-342900" algn="l">
              <a:lnSpc>
                <a:spcPct val="90000"/>
              </a:lnSpc>
              <a:spcBef>
                <a:spcPts val="700"/>
              </a:spcBef>
              <a:spcAft>
                <a:spcPts val="0"/>
              </a:spcAft>
              <a:buClr>
                <a:schemeClr val="dk1"/>
              </a:buClr>
              <a:buSzPts val="1800"/>
              <a:buChar char="•"/>
              <a:defRPr/>
            </a:lvl8pPr>
            <a:lvl9pPr marL="4114800" lvl="8" indent="-342900" algn="l">
              <a:lnSpc>
                <a:spcPct val="90000"/>
              </a:lnSpc>
              <a:spcBef>
                <a:spcPts val="700"/>
              </a:spcBef>
              <a:spcAft>
                <a:spcPts val="0"/>
              </a:spcAft>
              <a:buClr>
                <a:schemeClr val="dk1"/>
              </a:buClr>
              <a:buSzPts val="1800"/>
              <a:buChar char="•"/>
              <a:defRPr/>
            </a:lvl9pPr>
          </a:lstStyle>
          <a:p>
            <a:endParaRPr/>
          </a:p>
        </p:txBody>
      </p:sp>
      <p:sp>
        <p:nvSpPr>
          <p:cNvPr id="20" name="Google Shape;20;p4"/>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4"/>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4"/>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679"/>
              <a:buFont typeface="Arial"/>
              <a:buNone/>
              <a:defRPr sz="1679"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679"/>
              <a:buFont typeface="Arial"/>
              <a:buNone/>
              <a:defRPr sz="1679"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679"/>
              <a:buFont typeface="Arial"/>
              <a:buNone/>
              <a:defRPr sz="1679"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679"/>
              <a:buFont typeface="Arial"/>
              <a:buNone/>
              <a:defRPr sz="1679"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679"/>
              <a:buFont typeface="Arial"/>
              <a:buNone/>
              <a:defRPr sz="1679"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679"/>
              <a:buFont typeface="Arial"/>
              <a:buNone/>
              <a:defRPr sz="1679"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679"/>
              <a:buFont typeface="Arial"/>
              <a:buNone/>
              <a:defRPr sz="1679"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679"/>
              <a:buFont typeface="Arial"/>
              <a:buNone/>
              <a:defRPr sz="1679"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679"/>
              <a:buFont typeface="Arial"/>
              <a:buNone/>
              <a:defRPr sz="1679"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873443" y="2393635"/>
            <a:ext cx="11041380" cy="399383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8400"/>
              <a:buFont typeface="Calibri"/>
              <a:buNone/>
              <a:defRPr sz="8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5"/>
          <p:cNvSpPr txBox="1">
            <a:spLocks noGrp="1"/>
          </p:cNvSpPr>
          <p:nvPr>
            <p:ph type="body" idx="1"/>
          </p:nvPr>
        </p:nvSpPr>
        <p:spPr>
          <a:xfrm>
            <a:off x="873443" y="6425250"/>
            <a:ext cx="11041380" cy="210026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400"/>
              </a:spcBef>
              <a:spcAft>
                <a:spcPts val="0"/>
              </a:spcAft>
              <a:buClr>
                <a:schemeClr val="dk1"/>
              </a:buClr>
              <a:buSzPts val="3360"/>
              <a:buNone/>
              <a:defRPr sz="3359">
                <a:solidFill>
                  <a:schemeClr val="dk1"/>
                </a:solidFill>
              </a:defRPr>
            </a:lvl1pPr>
            <a:lvl2pPr marL="914400" lvl="1" indent="-228600" algn="l">
              <a:lnSpc>
                <a:spcPct val="90000"/>
              </a:lnSpc>
              <a:spcBef>
                <a:spcPts val="700"/>
              </a:spcBef>
              <a:spcAft>
                <a:spcPts val="0"/>
              </a:spcAft>
              <a:buClr>
                <a:srgbClr val="888888"/>
              </a:buClr>
              <a:buSzPts val="2800"/>
              <a:buNone/>
              <a:defRPr sz="2800">
                <a:solidFill>
                  <a:srgbClr val="888888"/>
                </a:solidFill>
              </a:defRPr>
            </a:lvl2pPr>
            <a:lvl3pPr marL="1371600" lvl="2" indent="-228600" algn="l">
              <a:lnSpc>
                <a:spcPct val="90000"/>
              </a:lnSpc>
              <a:spcBef>
                <a:spcPts val="700"/>
              </a:spcBef>
              <a:spcAft>
                <a:spcPts val="0"/>
              </a:spcAft>
              <a:buClr>
                <a:srgbClr val="888888"/>
              </a:buClr>
              <a:buSzPts val="2520"/>
              <a:buNone/>
              <a:defRPr sz="2520">
                <a:solidFill>
                  <a:srgbClr val="888888"/>
                </a:solidFill>
              </a:defRPr>
            </a:lvl3pPr>
            <a:lvl4pPr marL="1828800" lvl="3" indent="-228600" algn="l">
              <a:lnSpc>
                <a:spcPct val="90000"/>
              </a:lnSpc>
              <a:spcBef>
                <a:spcPts val="700"/>
              </a:spcBef>
              <a:spcAft>
                <a:spcPts val="0"/>
              </a:spcAft>
              <a:buClr>
                <a:srgbClr val="888888"/>
              </a:buClr>
              <a:buSzPts val="2240"/>
              <a:buNone/>
              <a:defRPr sz="2240">
                <a:solidFill>
                  <a:srgbClr val="888888"/>
                </a:solidFill>
              </a:defRPr>
            </a:lvl4pPr>
            <a:lvl5pPr marL="2286000" lvl="4" indent="-228600" algn="l">
              <a:lnSpc>
                <a:spcPct val="90000"/>
              </a:lnSpc>
              <a:spcBef>
                <a:spcPts val="700"/>
              </a:spcBef>
              <a:spcAft>
                <a:spcPts val="0"/>
              </a:spcAft>
              <a:buClr>
                <a:srgbClr val="888888"/>
              </a:buClr>
              <a:buSzPts val="2240"/>
              <a:buNone/>
              <a:defRPr sz="2240">
                <a:solidFill>
                  <a:srgbClr val="888888"/>
                </a:solidFill>
              </a:defRPr>
            </a:lvl5pPr>
            <a:lvl6pPr marL="2743200" lvl="5" indent="-228600" algn="l">
              <a:lnSpc>
                <a:spcPct val="90000"/>
              </a:lnSpc>
              <a:spcBef>
                <a:spcPts val="700"/>
              </a:spcBef>
              <a:spcAft>
                <a:spcPts val="0"/>
              </a:spcAft>
              <a:buClr>
                <a:srgbClr val="888888"/>
              </a:buClr>
              <a:buSzPts val="2240"/>
              <a:buNone/>
              <a:defRPr sz="2240">
                <a:solidFill>
                  <a:srgbClr val="888888"/>
                </a:solidFill>
              </a:defRPr>
            </a:lvl6pPr>
            <a:lvl7pPr marL="3200400" lvl="6" indent="-228600" algn="l">
              <a:lnSpc>
                <a:spcPct val="90000"/>
              </a:lnSpc>
              <a:spcBef>
                <a:spcPts val="700"/>
              </a:spcBef>
              <a:spcAft>
                <a:spcPts val="0"/>
              </a:spcAft>
              <a:buClr>
                <a:srgbClr val="888888"/>
              </a:buClr>
              <a:buSzPts val="2240"/>
              <a:buNone/>
              <a:defRPr sz="2240">
                <a:solidFill>
                  <a:srgbClr val="888888"/>
                </a:solidFill>
              </a:defRPr>
            </a:lvl7pPr>
            <a:lvl8pPr marL="3657600" lvl="7" indent="-228600" algn="l">
              <a:lnSpc>
                <a:spcPct val="90000"/>
              </a:lnSpc>
              <a:spcBef>
                <a:spcPts val="700"/>
              </a:spcBef>
              <a:spcAft>
                <a:spcPts val="0"/>
              </a:spcAft>
              <a:buClr>
                <a:srgbClr val="888888"/>
              </a:buClr>
              <a:buSzPts val="2240"/>
              <a:buNone/>
              <a:defRPr sz="2240">
                <a:solidFill>
                  <a:srgbClr val="888888"/>
                </a:solidFill>
              </a:defRPr>
            </a:lvl8pPr>
            <a:lvl9pPr marL="4114800" lvl="8" indent="-228600" algn="l">
              <a:lnSpc>
                <a:spcPct val="90000"/>
              </a:lnSpc>
              <a:spcBef>
                <a:spcPts val="700"/>
              </a:spcBef>
              <a:spcAft>
                <a:spcPts val="0"/>
              </a:spcAft>
              <a:buClr>
                <a:srgbClr val="888888"/>
              </a:buClr>
              <a:buSzPts val="2240"/>
              <a:buNone/>
              <a:defRPr sz="2240">
                <a:solidFill>
                  <a:srgbClr val="888888"/>
                </a:solidFill>
              </a:defRPr>
            </a:lvl9pPr>
          </a:lstStyle>
          <a:p>
            <a:endParaRPr/>
          </a:p>
        </p:txBody>
      </p:sp>
      <p:sp>
        <p:nvSpPr>
          <p:cNvPr id="26" name="Google Shape;26;p5"/>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5"/>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5"/>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679"/>
              <a:buFont typeface="Arial"/>
              <a:buNone/>
              <a:defRPr sz="1679"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679"/>
              <a:buFont typeface="Arial"/>
              <a:buNone/>
              <a:defRPr sz="1679"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679"/>
              <a:buFont typeface="Arial"/>
              <a:buNone/>
              <a:defRPr sz="1679"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679"/>
              <a:buFont typeface="Arial"/>
              <a:buNone/>
              <a:defRPr sz="1679"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679"/>
              <a:buFont typeface="Arial"/>
              <a:buNone/>
              <a:defRPr sz="1679"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679"/>
              <a:buFont typeface="Arial"/>
              <a:buNone/>
              <a:defRPr sz="1679"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679"/>
              <a:buFont typeface="Arial"/>
              <a:buNone/>
              <a:defRPr sz="1679"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679"/>
              <a:buFont typeface="Arial"/>
              <a:buNone/>
              <a:defRPr sz="1679"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679"/>
              <a:buFont typeface="Arial"/>
              <a:buNone/>
              <a:defRPr sz="1679"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880110" y="511177"/>
            <a:ext cx="11041380" cy="185578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6"/>
          <p:cNvSpPr txBox="1">
            <a:spLocks noGrp="1"/>
          </p:cNvSpPr>
          <p:nvPr>
            <p:ph type="body" idx="1"/>
          </p:nvPr>
        </p:nvSpPr>
        <p:spPr>
          <a:xfrm>
            <a:off x="880110" y="2555875"/>
            <a:ext cx="5440680" cy="609187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400"/>
              </a:spcBef>
              <a:spcAft>
                <a:spcPts val="0"/>
              </a:spcAft>
              <a:buClr>
                <a:schemeClr val="dk1"/>
              </a:buClr>
              <a:buSzPts val="1800"/>
              <a:buChar char="•"/>
              <a:defRPr/>
            </a:lvl1pPr>
            <a:lvl2pPr marL="914400" lvl="1" indent="-342900" algn="l">
              <a:lnSpc>
                <a:spcPct val="90000"/>
              </a:lnSpc>
              <a:spcBef>
                <a:spcPts val="700"/>
              </a:spcBef>
              <a:spcAft>
                <a:spcPts val="0"/>
              </a:spcAft>
              <a:buClr>
                <a:schemeClr val="dk1"/>
              </a:buClr>
              <a:buSzPts val="1800"/>
              <a:buChar char="•"/>
              <a:defRPr/>
            </a:lvl2pPr>
            <a:lvl3pPr marL="1371600" lvl="2" indent="-342900" algn="l">
              <a:lnSpc>
                <a:spcPct val="90000"/>
              </a:lnSpc>
              <a:spcBef>
                <a:spcPts val="700"/>
              </a:spcBef>
              <a:spcAft>
                <a:spcPts val="0"/>
              </a:spcAft>
              <a:buClr>
                <a:schemeClr val="dk1"/>
              </a:buClr>
              <a:buSzPts val="1800"/>
              <a:buChar char="•"/>
              <a:defRPr/>
            </a:lvl3pPr>
            <a:lvl4pPr marL="1828800" lvl="3" indent="-342900" algn="l">
              <a:lnSpc>
                <a:spcPct val="90000"/>
              </a:lnSpc>
              <a:spcBef>
                <a:spcPts val="700"/>
              </a:spcBef>
              <a:spcAft>
                <a:spcPts val="0"/>
              </a:spcAft>
              <a:buClr>
                <a:schemeClr val="dk1"/>
              </a:buClr>
              <a:buSzPts val="1800"/>
              <a:buChar char="•"/>
              <a:defRPr/>
            </a:lvl4pPr>
            <a:lvl5pPr marL="2286000" lvl="4" indent="-342900" algn="l">
              <a:lnSpc>
                <a:spcPct val="90000"/>
              </a:lnSpc>
              <a:spcBef>
                <a:spcPts val="700"/>
              </a:spcBef>
              <a:spcAft>
                <a:spcPts val="0"/>
              </a:spcAft>
              <a:buClr>
                <a:schemeClr val="dk1"/>
              </a:buClr>
              <a:buSzPts val="1800"/>
              <a:buChar char="•"/>
              <a:defRPr/>
            </a:lvl5pPr>
            <a:lvl6pPr marL="2743200" lvl="5" indent="-342900" algn="l">
              <a:lnSpc>
                <a:spcPct val="90000"/>
              </a:lnSpc>
              <a:spcBef>
                <a:spcPts val="700"/>
              </a:spcBef>
              <a:spcAft>
                <a:spcPts val="0"/>
              </a:spcAft>
              <a:buClr>
                <a:schemeClr val="dk1"/>
              </a:buClr>
              <a:buSzPts val="1800"/>
              <a:buChar char="•"/>
              <a:defRPr/>
            </a:lvl6pPr>
            <a:lvl7pPr marL="3200400" lvl="6" indent="-342900" algn="l">
              <a:lnSpc>
                <a:spcPct val="90000"/>
              </a:lnSpc>
              <a:spcBef>
                <a:spcPts val="700"/>
              </a:spcBef>
              <a:spcAft>
                <a:spcPts val="0"/>
              </a:spcAft>
              <a:buClr>
                <a:schemeClr val="dk1"/>
              </a:buClr>
              <a:buSzPts val="1800"/>
              <a:buChar char="•"/>
              <a:defRPr/>
            </a:lvl7pPr>
            <a:lvl8pPr marL="3657600" lvl="7" indent="-342900" algn="l">
              <a:lnSpc>
                <a:spcPct val="90000"/>
              </a:lnSpc>
              <a:spcBef>
                <a:spcPts val="700"/>
              </a:spcBef>
              <a:spcAft>
                <a:spcPts val="0"/>
              </a:spcAft>
              <a:buClr>
                <a:schemeClr val="dk1"/>
              </a:buClr>
              <a:buSzPts val="1800"/>
              <a:buChar char="•"/>
              <a:defRPr/>
            </a:lvl8pPr>
            <a:lvl9pPr marL="4114800" lvl="8" indent="-342900" algn="l">
              <a:lnSpc>
                <a:spcPct val="90000"/>
              </a:lnSpc>
              <a:spcBef>
                <a:spcPts val="700"/>
              </a:spcBef>
              <a:spcAft>
                <a:spcPts val="0"/>
              </a:spcAft>
              <a:buClr>
                <a:schemeClr val="dk1"/>
              </a:buClr>
              <a:buSzPts val="1800"/>
              <a:buChar char="•"/>
              <a:defRPr/>
            </a:lvl9pPr>
          </a:lstStyle>
          <a:p>
            <a:endParaRPr/>
          </a:p>
        </p:txBody>
      </p:sp>
      <p:sp>
        <p:nvSpPr>
          <p:cNvPr id="32" name="Google Shape;32;p6"/>
          <p:cNvSpPr txBox="1">
            <a:spLocks noGrp="1"/>
          </p:cNvSpPr>
          <p:nvPr>
            <p:ph type="body" idx="2"/>
          </p:nvPr>
        </p:nvSpPr>
        <p:spPr>
          <a:xfrm>
            <a:off x="6480810" y="2555875"/>
            <a:ext cx="5440680" cy="609187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400"/>
              </a:spcBef>
              <a:spcAft>
                <a:spcPts val="0"/>
              </a:spcAft>
              <a:buClr>
                <a:schemeClr val="dk1"/>
              </a:buClr>
              <a:buSzPts val="1800"/>
              <a:buChar char="•"/>
              <a:defRPr/>
            </a:lvl1pPr>
            <a:lvl2pPr marL="914400" lvl="1" indent="-342900" algn="l">
              <a:lnSpc>
                <a:spcPct val="90000"/>
              </a:lnSpc>
              <a:spcBef>
                <a:spcPts val="700"/>
              </a:spcBef>
              <a:spcAft>
                <a:spcPts val="0"/>
              </a:spcAft>
              <a:buClr>
                <a:schemeClr val="dk1"/>
              </a:buClr>
              <a:buSzPts val="1800"/>
              <a:buChar char="•"/>
              <a:defRPr/>
            </a:lvl2pPr>
            <a:lvl3pPr marL="1371600" lvl="2" indent="-342900" algn="l">
              <a:lnSpc>
                <a:spcPct val="90000"/>
              </a:lnSpc>
              <a:spcBef>
                <a:spcPts val="700"/>
              </a:spcBef>
              <a:spcAft>
                <a:spcPts val="0"/>
              </a:spcAft>
              <a:buClr>
                <a:schemeClr val="dk1"/>
              </a:buClr>
              <a:buSzPts val="1800"/>
              <a:buChar char="•"/>
              <a:defRPr/>
            </a:lvl3pPr>
            <a:lvl4pPr marL="1828800" lvl="3" indent="-342900" algn="l">
              <a:lnSpc>
                <a:spcPct val="90000"/>
              </a:lnSpc>
              <a:spcBef>
                <a:spcPts val="700"/>
              </a:spcBef>
              <a:spcAft>
                <a:spcPts val="0"/>
              </a:spcAft>
              <a:buClr>
                <a:schemeClr val="dk1"/>
              </a:buClr>
              <a:buSzPts val="1800"/>
              <a:buChar char="•"/>
              <a:defRPr/>
            </a:lvl4pPr>
            <a:lvl5pPr marL="2286000" lvl="4" indent="-342900" algn="l">
              <a:lnSpc>
                <a:spcPct val="90000"/>
              </a:lnSpc>
              <a:spcBef>
                <a:spcPts val="700"/>
              </a:spcBef>
              <a:spcAft>
                <a:spcPts val="0"/>
              </a:spcAft>
              <a:buClr>
                <a:schemeClr val="dk1"/>
              </a:buClr>
              <a:buSzPts val="1800"/>
              <a:buChar char="•"/>
              <a:defRPr/>
            </a:lvl5pPr>
            <a:lvl6pPr marL="2743200" lvl="5" indent="-342900" algn="l">
              <a:lnSpc>
                <a:spcPct val="90000"/>
              </a:lnSpc>
              <a:spcBef>
                <a:spcPts val="700"/>
              </a:spcBef>
              <a:spcAft>
                <a:spcPts val="0"/>
              </a:spcAft>
              <a:buClr>
                <a:schemeClr val="dk1"/>
              </a:buClr>
              <a:buSzPts val="1800"/>
              <a:buChar char="•"/>
              <a:defRPr/>
            </a:lvl6pPr>
            <a:lvl7pPr marL="3200400" lvl="6" indent="-342900" algn="l">
              <a:lnSpc>
                <a:spcPct val="90000"/>
              </a:lnSpc>
              <a:spcBef>
                <a:spcPts val="700"/>
              </a:spcBef>
              <a:spcAft>
                <a:spcPts val="0"/>
              </a:spcAft>
              <a:buClr>
                <a:schemeClr val="dk1"/>
              </a:buClr>
              <a:buSzPts val="1800"/>
              <a:buChar char="•"/>
              <a:defRPr/>
            </a:lvl7pPr>
            <a:lvl8pPr marL="3657600" lvl="7" indent="-342900" algn="l">
              <a:lnSpc>
                <a:spcPct val="90000"/>
              </a:lnSpc>
              <a:spcBef>
                <a:spcPts val="700"/>
              </a:spcBef>
              <a:spcAft>
                <a:spcPts val="0"/>
              </a:spcAft>
              <a:buClr>
                <a:schemeClr val="dk1"/>
              </a:buClr>
              <a:buSzPts val="1800"/>
              <a:buChar char="•"/>
              <a:defRPr/>
            </a:lvl8pPr>
            <a:lvl9pPr marL="4114800" lvl="8" indent="-342900" algn="l">
              <a:lnSpc>
                <a:spcPct val="90000"/>
              </a:lnSpc>
              <a:spcBef>
                <a:spcPts val="700"/>
              </a:spcBef>
              <a:spcAft>
                <a:spcPts val="0"/>
              </a:spcAft>
              <a:buClr>
                <a:schemeClr val="dk1"/>
              </a:buClr>
              <a:buSzPts val="1800"/>
              <a:buChar char="•"/>
              <a:defRPr/>
            </a:lvl9pPr>
          </a:lstStyle>
          <a:p>
            <a:endParaRPr/>
          </a:p>
        </p:txBody>
      </p:sp>
      <p:sp>
        <p:nvSpPr>
          <p:cNvPr id="33" name="Google Shape;33;p6"/>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6"/>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679"/>
              <a:buFont typeface="Arial"/>
              <a:buNone/>
              <a:defRPr sz="1679"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679"/>
              <a:buFont typeface="Arial"/>
              <a:buNone/>
              <a:defRPr sz="1679"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679"/>
              <a:buFont typeface="Arial"/>
              <a:buNone/>
              <a:defRPr sz="1679"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679"/>
              <a:buFont typeface="Arial"/>
              <a:buNone/>
              <a:defRPr sz="1679"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679"/>
              <a:buFont typeface="Arial"/>
              <a:buNone/>
              <a:defRPr sz="1679"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679"/>
              <a:buFont typeface="Arial"/>
              <a:buNone/>
              <a:defRPr sz="1679"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679"/>
              <a:buFont typeface="Arial"/>
              <a:buNone/>
              <a:defRPr sz="1679"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679"/>
              <a:buFont typeface="Arial"/>
              <a:buNone/>
              <a:defRPr sz="1679"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679"/>
              <a:buFont typeface="Arial"/>
              <a:buNone/>
              <a:defRPr sz="1679"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881777" y="511177"/>
            <a:ext cx="11041380" cy="185578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7"/>
          <p:cNvSpPr txBox="1">
            <a:spLocks noGrp="1"/>
          </p:cNvSpPr>
          <p:nvPr>
            <p:ph type="body" idx="1"/>
          </p:nvPr>
        </p:nvSpPr>
        <p:spPr>
          <a:xfrm>
            <a:off x="881779" y="2353628"/>
            <a:ext cx="5415676" cy="1153477"/>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400"/>
              </a:spcBef>
              <a:spcAft>
                <a:spcPts val="0"/>
              </a:spcAft>
              <a:buClr>
                <a:schemeClr val="dk1"/>
              </a:buClr>
              <a:buSzPts val="3360"/>
              <a:buNone/>
              <a:defRPr sz="3359" b="1"/>
            </a:lvl1pPr>
            <a:lvl2pPr marL="914400" lvl="1" indent="-228600" algn="l">
              <a:lnSpc>
                <a:spcPct val="90000"/>
              </a:lnSpc>
              <a:spcBef>
                <a:spcPts val="700"/>
              </a:spcBef>
              <a:spcAft>
                <a:spcPts val="0"/>
              </a:spcAft>
              <a:buClr>
                <a:schemeClr val="dk1"/>
              </a:buClr>
              <a:buSzPts val="2800"/>
              <a:buNone/>
              <a:defRPr sz="2800" b="1"/>
            </a:lvl2pPr>
            <a:lvl3pPr marL="1371600" lvl="2" indent="-228600" algn="l">
              <a:lnSpc>
                <a:spcPct val="90000"/>
              </a:lnSpc>
              <a:spcBef>
                <a:spcPts val="700"/>
              </a:spcBef>
              <a:spcAft>
                <a:spcPts val="0"/>
              </a:spcAft>
              <a:buClr>
                <a:schemeClr val="dk1"/>
              </a:buClr>
              <a:buSzPts val="2520"/>
              <a:buNone/>
              <a:defRPr sz="2520" b="1"/>
            </a:lvl3pPr>
            <a:lvl4pPr marL="1828800" lvl="3" indent="-228600" algn="l">
              <a:lnSpc>
                <a:spcPct val="90000"/>
              </a:lnSpc>
              <a:spcBef>
                <a:spcPts val="700"/>
              </a:spcBef>
              <a:spcAft>
                <a:spcPts val="0"/>
              </a:spcAft>
              <a:buClr>
                <a:schemeClr val="dk1"/>
              </a:buClr>
              <a:buSzPts val="2240"/>
              <a:buNone/>
              <a:defRPr sz="2240" b="1"/>
            </a:lvl4pPr>
            <a:lvl5pPr marL="2286000" lvl="4" indent="-228600" algn="l">
              <a:lnSpc>
                <a:spcPct val="90000"/>
              </a:lnSpc>
              <a:spcBef>
                <a:spcPts val="700"/>
              </a:spcBef>
              <a:spcAft>
                <a:spcPts val="0"/>
              </a:spcAft>
              <a:buClr>
                <a:schemeClr val="dk1"/>
              </a:buClr>
              <a:buSzPts val="2240"/>
              <a:buNone/>
              <a:defRPr sz="2240" b="1"/>
            </a:lvl5pPr>
            <a:lvl6pPr marL="2743200" lvl="5" indent="-228600" algn="l">
              <a:lnSpc>
                <a:spcPct val="90000"/>
              </a:lnSpc>
              <a:spcBef>
                <a:spcPts val="700"/>
              </a:spcBef>
              <a:spcAft>
                <a:spcPts val="0"/>
              </a:spcAft>
              <a:buClr>
                <a:schemeClr val="dk1"/>
              </a:buClr>
              <a:buSzPts val="2240"/>
              <a:buNone/>
              <a:defRPr sz="2240" b="1"/>
            </a:lvl6pPr>
            <a:lvl7pPr marL="3200400" lvl="6" indent="-228600" algn="l">
              <a:lnSpc>
                <a:spcPct val="90000"/>
              </a:lnSpc>
              <a:spcBef>
                <a:spcPts val="700"/>
              </a:spcBef>
              <a:spcAft>
                <a:spcPts val="0"/>
              </a:spcAft>
              <a:buClr>
                <a:schemeClr val="dk1"/>
              </a:buClr>
              <a:buSzPts val="2240"/>
              <a:buNone/>
              <a:defRPr sz="2240" b="1"/>
            </a:lvl7pPr>
            <a:lvl8pPr marL="3657600" lvl="7" indent="-228600" algn="l">
              <a:lnSpc>
                <a:spcPct val="90000"/>
              </a:lnSpc>
              <a:spcBef>
                <a:spcPts val="700"/>
              </a:spcBef>
              <a:spcAft>
                <a:spcPts val="0"/>
              </a:spcAft>
              <a:buClr>
                <a:schemeClr val="dk1"/>
              </a:buClr>
              <a:buSzPts val="2240"/>
              <a:buNone/>
              <a:defRPr sz="2240" b="1"/>
            </a:lvl8pPr>
            <a:lvl9pPr marL="4114800" lvl="8" indent="-228600" algn="l">
              <a:lnSpc>
                <a:spcPct val="90000"/>
              </a:lnSpc>
              <a:spcBef>
                <a:spcPts val="700"/>
              </a:spcBef>
              <a:spcAft>
                <a:spcPts val="0"/>
              </a:spcAft>
              <a:buClr>
                <a:schemeClr val="dk1"/>
              </a:buClr>
              <a:buSzPts val="2240"/>
              <a:buNone/>
              <a:defRPr sz="2240" b="1"/>
            </a:lvl9pPr>
          </a:lstStyle>
          <a:p>
            <a:endParaRPr/>
          </a:p>
        </p:txBody>
      </p:sp>
      <p:sp>
        <p:nvSpPr>
          <p:cNvPr id="39" name="Google Shape;39;p7"/>
          <p:cNvSpPr txBox="1">
            <a:spLocks noGrp="1"/>
          </p:cNvSpPr>
          <p:nvPr>
            <p:ph type="body" idx="2"/>
          </p:nvPr>
        </p:nvSpPr>
        <p:spPr>
          <a:xfrm>
            <a:off x="881779" y="3507105"/>
            <a:ext cx="5415676" cy="515842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400"/>
              </a:spcBef>
              <a:spcAft>
                <a:spcPts val="0"/>
              </a:spcAft>
              <a:buClr>
                <a:schemeClr val="dk1"/>
              </a:buClr>
              <a:buSzPts val="1800"/>
              <a:buChar char="•"/>
              <a:defRPr/>
            </a:lvl1pPr>
            <a:lvl2pPr marL="914400" lvl="1" indent="-342900" algn="l">
              <a:lnSpc>
                <a:spcPct val="90000"/>
              </a:lnSpc>
              <a:spcBef>
                <a:spcPts val="700"/>
              </a:spcBef>
              <a:spcAft>
                <a:spcPts val="0"/>
              </a:spcAft>
              <a:buClr>
                <a:schemeClr val="dk1"/>
              </a:buClr>
              <a:buSzPts val="1800"/>
              <a:buChar char="•"/>
              <a:defRPr/>
            </a:lvl2pPr>
            <a:lvl3pPr marL="1371600" lvl="2" indent="-342900" algn="l">
              <a:lnSpc>
                <a:spcPct val="90000"/>
              </a:lnSpc>
              <a:spcBef>
                <a:spcPts val="700"/>
              </a:spcBef>
              <a:spcAft>
                <a:spcPts val="0"/>
              </a:spcAft>
              <a:buClr>
                <a:schemeClr val="dk1"/>
              </a:buClr>
              <a:buSzPts val="1800"/>
              <a:buChar char="•"/>
              <a:defRPr/>
            </a:lvl3pPr>
            <a:lvl4pPr marL="1828800" lvl="3" indent="-342900" algn="l">
              <a:lnSpc>
                <a:spcPct val="90000"/>
              </a:lnSpc>
              <a:spcBef>
                <a:spcPts val="700"/>
              </a:spcBef>
              <a:spcAft>
                <a:spcPts val="0"/>
              </a:spcAft>
              <a:buClr>
                <a:schemeClr val="dk1"/>
              </a:buClr>
              <a:buSzPts val="1800"/>
              <a:buChar char="•"/>
              <a:defRPr/>
            </a:lvl4pPr>
            <a:lvl5pPr marL="2286000" lvl="4" indent="-342900" algn="l">
              <a:lnSpc>
                <a:spcPct val="90000"/>
              </a:lnSpc>
              <a:spcBef>
                <a:spcPts val="700"/>
              </a:spcBef>
              <a:spcAft>
                <a:spcPts val="0"/>
              </a:spcAft>
              <a:buClr>
                <a:schemeClr val="dk1"/>
              </a:buClr>
              <a:buSzPts val="1800"/>
              <a:buChar char="•"/>
              <a:defRPr/>
            </a:lvl5pPr>
            <a:lvl6pPr marL="2743200" lvl="5" indent="-342900" algn="l">
              <a:lnSpc>
                <a:spcPct val="90000"/>
              </a:lnSpc>
              <a:spcBef>
                <a:spcPts val="700"/>
              </a:spcBef>
              <a:spcAft>
                <a:spcPts val="0"/>
              </a:spcAft>
              <a:buClr>
                <a:schemeClr val="dk1"/>
              </a:buClr>
              <a:buSzPts val="1800"/>
              <a:buChar char="•"/>
              <a:defRPr/>
            </a:lvl6pPr>
            <a:lvl7pPr marL="3200400" lvl="6" indent="-342900" algn="l">
              <a:lnSpc>
                <a:spcPct val="90000"/>
              </a:lnSpc>
              <a:spcBef>
                <a:spcPts val="700"/>
              </a:spcBef>
              <a:spcAft>
                <a:spcPts val="0"/>
              </a:spcAft>
              <a:buClr>
                <a:schemeClr val="dk1"/>
              </a:buClr>
              <a:buSzPts val="1800"/>
              <a:buChar char="•"/>
              <a:defRPr/>
            </a:lvl7pPr>
            <a:lvl8pPr marL="3657600" lvl="7" indent="-342900" algn="l">
              <a:lnSpc>
                <a:spcPct val="90000"/>
              </a:lnSpc>
              <a:spcBef>
                <a:spcPts val="700"/>
              </a:spcBef>
              <a:spcAft>
                <a:spcPts val="0"/>
              </a:spcAft>
              <a:buClr>
                <a:schemeClr val="dk1"/>
              </a:buClr>
              <a:buSzPts val="1800"/>
              <a:buChar char="•"/>
              <a:defRPr/>
            </a:lvl8pPr>
            <a:lvl9pPr marL="4114800" lvl="8" indent="-342900" algn="l">
              <a:lnSpc>
                <a:spcPct val="90000"/>
              </a:lnSpc>
              <a:spcBef>
                <a:spcPts val="700"/>
              </a:spcBef>
              <a:spcAft>
                <a:spcPts val="0"/>
              </a:spcAft>
              <a:buClr>
                <a:schemeClr val="dk1"/>
              </a:buClr>
              <a:buSzPts val="1800"/>
              <a:buChar char="•"/>
              <a:defRPr/>
            </a:lvl9pPr>
          </a:lstStyle>
          <a:p>
            <a:endParaRPr/>
          </a:p>
        </p:txBody>
      </p:sp>
      <p:sp>
        <p:nvSpPr>
          <p:cNvPr id="40" name="Google Shape;40;p7"/>
          <p:cNvSpPr txBox="1">
            <a:spLocks noGrp="1"/>
          </p:cNvSpPr>
          <p:nvPr>
            <p:ph type="body" idx="3"/>
          </p:nvPr>
        </p:nvSpPr>
        <p:spPr>
          <a:xfrm>
            <a:off x="6480811" y="2353628"/>
            <a:ext cx="5442347" cy="1153477"/>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400"/>
              </a:spcBef>
              <a:spcAft>
                <a:spcPts val="0"/>
              </a:spcAft>
              <a:buClr>
                <a:schemeClr val="dk1"/>
              </a:buClr>
              <a:buSzPts val="3360"/>
              <a:buNone/>
              <a:defRPr sz="3359" b="1"/>
            </a:lvl1pPr>
            <a:lvl2pPr marL="914400" lvl="1" indent="-228600" algn="l">
              <a:lnSpc>
                <a:spcPct val="90000"/>
              </a:lnSpc>
              <a:spcBef>
                <a:spcPts val="700"/>
              </a:spcBef>
              <a:spcAft>
                <a:spcPts val="0"/>
              </a:spcAft>
              <a:buClr>
                <a:schemeClr val="dk1"/>
              </a:buClr>
              <a:buSzPts val="2800"/>
              <a:buNone/>
              <a:defRPr sz="2800" b="1"/>
            </a:lvl2pPr>
            <a:lvl3pPr marL="1371600" lvl="2" indent="-228600" algn="l">
              <a:lnSpc>
                <a:spcPct val="90000"/>
              </a:lnSpc>
              <a:spcBef>
                <a:spcPts val="700"/>
              </a:spcBef>
              <a:spcAft>
                <a:spcPts val="0"/>
              </a:spcAft>
              <a:buClr>
                <a:schemeClr val="dk1"/>
              </a:buClr>
              <a:buSzPts val="2520"/>
              <a:buNone/>
              <a:defRPr sz="2520" b="1"/>
            </a:lvl3pPr>
            <a:lvl4pPr marL="1828800" lvl="3" indent="-228600" algn="l">
              <a:lnSpc>
                <a:spcPct val="90000"/>
              </a:lnSpc>
              <a:spcBef>
                <a:spcPts val="700"/>
              </a:spcBef>
              <a:spcAft>
                <a:spcPts val="0"/>
              </a:spcAft>
              <a:buClr>
                <a:schemeClr val="dk1"/>
              </a:buClr>
              <a:buSzPts val="2240"/>
              <a:buNone/>
              <a:defRPr sz="2240" b="1"/>
            </a:lvl4pPr>
            <a:lvl5pPr marL="2286000" lvl="4" indent="-228600" algn="l">
              <a:lnSpc>
                <a:spcPct val="90000"/>
              </a:lnSpc>
              <a:spcBef>
                <a:spcPts val="700"/>
              </a:spcBef>
              <a:spcAft>
                <a:spcPts val="0"/>
              </a:spcAft>
              <a:buClr>
                <a:schemeClr val="dk1"/>
              </a:buClr>
              <a:buSzPts val="2240"/>
              <a:buNone/>
              <a:defRPr sz="2240" b="1"/>
            </a:lvl5pPr>
            <a:lvl6pPr marL="2743200" lvl="5" indent="-228600" algn="l">
              <a:lnSpc>
                <a:spcPct val="90000"/>
              </a:lnSpc>
              <a:spcBef>
                <a:spcPts val="700"/>
              </a:spcBef>
              <a:spcAft>
                <a:spcPts val="0"/>
              </a:spcAft>
              <a:buClr>
                <a:schemeClr val="dk1"/>
              </a:buClr>
              <a:buSzPts val="2240"/>
              <a:buNone/>
              <a:defRPr sz="2240" b="1"/>
            </a:lvl6pPr>
            <a:lvl7pPr marL="3200400" lvl="6" indent="-228600" algn="l">
              <a:lnSpc>
                <a:spcPct val="90000"/>
              </a:lnSpc>
              <a:spcBef>
                <a:spcPts val="700"/>
              </a:spcBef>
              <a:spcAft>
                <a:spcPts val="0"/>
              </a:spcAft>
              <a:buClr>
                <a:schemeClr val="dk1"/>
              </a:buClr>
              <a:buSzPts val="2240"/>
              <a:buNone/>
              <a:defRPr sz="2240" b="1"/>
            </a:lvl7pPr>
            <a:lvl8pPr marL="3657600" lvl="7" indent="-228600" algn="l">
              <a:lnSpc>
                <a:spcPct val="90000"/>
              </a:lnSpc>
              <a:spcBef>
                <a:spcPts val="700"/>
              </a:spcBef>
              <a:spcAft>
                <a:spcPts val="0"/>
              </a:spcAft>
              <a:buClr>
                <a:schemeClr val="dk1"/>
              </a:buClr>
              <a:buSzPts val="2240"/>
              <a:buNone/>
              <a:defRPr sz="2240" b="1"/>
            </a:lvl8pPr>
            <a:lvl9pPr marL="4114800" lvl="8" indent="-228600" algn="l">
              <a:lnSpc>
                <a:spcPct val="90000"/>
              </a:lnSpc>
              <a:spcBef>
                <a:spcPts val="700"/>
              </a:spcBef>
              <a:spcAft>
                <a:spcPts val="0"/>
              </a:spcAft>
              <a:buClr>
                <a:schemeClr val="dk1"/>
              </a:buClr>
              <a:buSzPts val="2240"/>
              <a:buNone/>
              <a:defRPr sz="2240" b="1"/>
            </a:lvl9pPr>
          </a:lstStyle>
          <a:p>
            <a:endParaRPr/>
          </a:p>
        </p:txBody>
      </p:sp>
      <p:sp>
        <p:nvSpPr>
          <p:cNvPr id="41" name="Google Shape;41;p7"/>
          <p:cNvSpPr txBox="1">
            <a:spLocks noGrp="1"/>
          </p:cNvSpPr>
          <p:nvPr>
            <p:ph type="body" idx="4"/>
          </p:nvPr>
        </p:nvSpPr>
        <p:spPr>
          <a:xfrm>
            <a:off x="6480811" y="3507105"/>
            <a:ext cx="5442347" cy="515842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400"/>
              </a:spcBef>
              <a:spcAft>
                <a:spcPts val="0"/>
              </a:spcAft>
              <a:buClr>
                <a:schemeClr val="dk1"/>
              </a:buClr>
              <a:buSzPts val="1800"/>
              <a:buChar char="•"/>
              <a:defRPr/>
            </a:lvl1pPr>
            <a:lvl2pPr marL="914400" lvl="1" indent="-342900" algn="l">
              <a:lnSpc>
                <a:spcPct val="90000"/>
              </a:lnSpc>
              <a:spcBef>
                <a:spcPts val="700"/>
              </a:spcBef>
              <a:spcAft>
                <a:spcPts val="0"/>
              </a:spcAft>
              <a:buClr>
                <a:schemeClr val="dk1"/>
              </a:buClr>
              <a:buSzPts val="1800"/>
              <a:buChar char="•"/>
              <a:defRPr/>
            </a:lvl2pPr>
            <a:lvl3pPr marL="1371600" lvl="2" indent="-342900" algn="l">
              <a:lnSpc>
                <a:spcPct val="90000"/>
              </a:lnSpc>
              <a:spcBef>
                <a:spcPts val="700"/>
              </a:spcBef>
              <a:spcAft>
                <a:spcPts val="0"/>
              </a:spcAft>
              <a:buClr>
                <a:schemeClr val="dk1"/>
              </a:buClr>
              <a:buSzPts val="1800"/>
              <a:buChar char="•"/>
              <a:defRPr/>
            </a:lvl3pPr>
            <a:lvl4pPr marL="1828800" lvl="3" indent="-342900" algn="l">
              <a:lnSpc>
                <a:spcPct val="90000"/>
              </a:lnSpc>
              <a:spcBef>
                <a:spcPts val="700"/>
              </a:spcBef>
              <a:spcAft>
                <a:spcPts val="0"/>
              </a:spcAft>
              <a:buClr>
                <a:schemeClr val="dk1"/>
              </a:buClr>
              <a:buSzPts val="1800"/>
              <a:buChar char="•"/>
              <a:defRPr/>
            </a:lvl4pPr>
            <a:lvl5pPr marL="2286000" lvl="4" indent="-342900" algn="l">
              <a:lnSpc>
                <a:spcPct val="90000"/>
              </a:lnSpc>
              <a:spcBef>
                <a:spcPts val="700"/>
              </a:spcBef>
              <a:spcAft>
                <a:spcPts val="0"/>
              </a:spcAft>
              <a:buClr>
                <a:schemeClr val="dk1"/>
              </a:buClr>
              <a:buSzPts val="1800"/>
              <a:buChar char="•"/>
              <a:defRPr/>
            </a:lvl5pPr>
            <a:lvl6pPr marL="2743200" lvl="5" indent="-342900" algn="l">
              <a:lnSpc>
                <a:spcPct val="90000"/>
              </a:lnSpc>
              <a:spcBef>
                <a:spcPts val="700"/>
              </a:spcBef>
              <a:spcAft>
                <a:spcPts val="0"/>
              </a:spcAft>
              <a:buClr>
                <a:schemeClr val="dk1"/>
              </a:buClr>
              <a:buSzPts val="1800"/>
              <a:buChar char="•"/>
              <a:defRPr/>
            </a:lvl6pPr>
            <a:lvl7pPr marL="3200400" lvl="6" indent="-342900" algn="l">
              <a:lnSpc>
                <a:spcPct val="90000"/>
              </a:lnSpc>
              <a:spcBef>
                <a:spcPts val="700"/>
              </a:spcBef>
              <a:spcAft>
                <a:spcPts val="0"/>
              </a:spcAft>
              <a:buClr>
                <a:schemeClr val="dk1"/>
              </a:buClr>
              <a:buSzPts val="1800"/>
              <a:buChar char="•"/>
              <a:defRPr/>
            </a:lvl7pPr>
            <a:lvl8pPr marL="3657600" lvl="7" indent="-342900" algn="l">
              <a:lnSpc>
                <a:spcPct val="90000"/>
              </a:lnSpc>
              <a:spcBef>
                <a:spcPts val="700"/>
              </a:spcBef>
              <a:spcAft>
                <a:spcPts val="0"/>
              </a:spcAft>
              <a:buClr>
                <a:schemeClr val="dk1"/>
              </a:buClr>
              <a:buSzPts val="1800"/>
              <a:buChar char="•"/>
              <a:defRPr/>
            </a:lvl8pPr>
            <a:lvl9pPr marL="4114800" lvl="8" indent="-342900" algn="l">
              <a:lnSpc>
                <a:spcPct val="90000"/>
              </a:lnSpc>
              <a:spcBef>
                <a:spcPts val="700"/>
              </a:spcBef>
              <a:spcAft>
                <a:spcPts val="0"/>
              </a:spcAft>
              <a:buClr>
                <a:schemeClr val="dk1"/>
              </a:buClr>
              <a:buSzPts val="1800"/>
              <a:buChar char="•"/>
              <a:defRPr/>
            </a:lvl9pPr>
          </a:lstStyle>
          <a:p>
            <a:endParaRPr/>
          </a:p>
        </p:txBody>
      </p:sp>
      <p:sp>
        <p:nvSpPr>
          <p:cNvPr id="42" name="Google Shape;42;p7"/>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7"/>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7"/>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679"/>
              <a:buFont typeface="Arial"/>
              <a:buNone/>
              <a:defRPr sz="1679"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679"/>
              <a:buFont typeface="Arial"/>
              <a:buNone/>
              <a:defRPr sz="1679"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679"/>
              <a:buFont typeface="Arial"/>
              <a:buNone/>
              <a:defRPr sz="1679"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679"/>
              <a:buFont typeface="Arial"/>
              <a:buNone/>
              <a:defRPr sz="1679"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679"/>
              <a:buFont typeface="Arial"/>
              <a:buNone/>
              <a:defRPr sz="1679"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679"/>
              <a:buFont typeface="Arial"/>
              <a:buNone/>
              <a:defRPr sz="1679"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679"/>
              <a:buFont typeface="Arial"/>
              <a:buNone/>
              <a:defRPr sz="1679"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679"/>
              <a:buFont typeface="Arial"/>
              <a:buNone/>
              <a:defRPr sz="1679"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679"/>
              <a:buFont typeface="Arial"/>
              <a:buNone/>
              <a:defRPr sz="1679"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880110" y="511177"/>
            <a:ext cx="11041380" cy="185578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8"/>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8"/>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8"/>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679"/>
              <a:buFont typeface="Arial"/>
              <a:buNone/>
              <a:defRPr sz="1679"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679"/>
              <a:buFont typeface="Arial"/>
              <a:buNone/>
              <a:defRPr sz="1679"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679"/>
              <a:buFont typeface="Arial"/>
              <a:buNone/>
              <a:defRPr sz="1679"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679"/>
              <a:buFont typeface="Arial"/>
              <a:buNone/>
              <a:defRPr sz="1679"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679"/>
              <a:buFont typeface="Arial"/>
              <a:buNone/>
              <a:defRPr sz="1679"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679"/>
              <a:buFont typeface="Arial"/>
              <a:buNone/>
              <a:defRPr sz="1679"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679"/>
              <a:buFont typeface="Arial"/>
              <a:buNone/>
              <a:defRPr sz="1679"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679"/>
              <a:buFont typeface="Arial"/>
              <a:buNone/>
              <a:defRPr sz="1679"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679"/>
              <a:buFont typeface="Arial"/>
              <a:buNone/>
              <a:defRPr sz="1679"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9"/>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9"/>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9"/>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679"/>
              <a:buFont typeface="Arial"/>
              <a:buNone/>
              <a:defRPr sz="1679"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679"/>
              <a:buFont typeface="Arial"/>
              <a:buNone/>
              <a:defRPr sz="1679"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679"/>
              <a:buFont typeface="Arial"/>
              <a:buNone/>
              <a:defRPr sz="1679"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679"/>
              <a:buFont typeface="Arial"/>
              <a:buNone/>
              <a:defRPr sz="1679"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679"/>
              <a:buFont typeface="Arial"/>
              <a:buNone/>
              <a:defRPr sz="1679"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679"/>
              <a:buFont typeface="Arial"/>
              <a:buNone/>
              <a:defRPr sz="1679"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679"/>
              <a:buFont typeface="Arial"/>
              <a:buNone/>
              <a:defRPr sz="1679"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679"/>
              <a:buFont typeface="Arial"/>
              <a:buNone/>
              <a:defRPr sz="1679"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679"/>
              <a:buFont typeface="Arial"/>
              <a:buNone/>
              <a:defRPr sz="1679"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881778" y="640080"/>
            <a:ext cx="4128849" cy="224028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480"/>
              <a:buFont typeface="Calibri"/>
              <a:buNone/>
              <a:defRPr sz="448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0"/>
          <p:cNvSpPr txBox="1">
            <a:spLocks noGrp="1"/>
          </p:cNvSpPr>
          <p:nvPr>
            <p:ph type="body" idx="1"/>
          </p:nvPr>
        </p:nvSpPr>
        <p:spPr>
          <a:xfrm>
            <a:off x="5442347" y="1382397"/>
            <a:ext cx="6480810" cy="6823075"/>
          </a:xfrm>
          <a:prstGeom prst="rect">
            <a:avLst/>
          </a:prstGeom>
          <a:noFill/>
          <a:ln>
            <a:noFill/>
          </a:ln>
        </p:spPr>
        <p:txBody>
          <a:bodyPr spcFirstLastPara="1" wrap="square" lIns="91425" tIns="45700" rIns="91425" bIns="45700" anchor="t" anchorCtr="0">
            <a:normAutofit/>
          </a:bodyPr>
          <a:lstStyle>
            <a:lvl1pPr marL="457200" lvl="0" indent="-513080" algn="l">
              <a:lnSpc>
                <a:spcPct val="90000"/>
              </a:lnSpc>
              <a:spcBef>
                <a:spcPts val="1400"/>
              </a:spcBef>
              <a:spcAft>
                <a:spcPts val="0"/>
              </a:spcAft>
              <a:buClr>
                <a:schemeClr val="dk1"/>
              </a:buClr>
              <a:buSzPts val="4480"/>
              <a:buChar char="•"/>
              <a:defRPr sz="4480"/>
            </a:lvl1pPr>
            <a:lvl2pPr marL="914400" lvl="1" indent="-477519" algn="l">
              <a:lnSpc>
                <a:spcPct val="90000"/>
              </a:lnSpc>
              <a:spcBef>
                <a:spcPts val="700"/>
              </a:spcBef>
              <a:spcAft>
                <a:spcPts val="0"/>
              </a:spcAft>
              <a:buClr>
                <a:schemeClr val="dk1"/>
              </a:buClr>
              <a:buSzPts val="3920"/>
              <a:buChar char="•"/>
              <a:defRPr sz="3920"/>
            </a:lvl2pPr>
            <a:lvl3pPr marL="1371600" lvl="2" indent="-441960" algn="l">
              <a:lnSpc>
                <a:spcPct val="90000"/>
              </a:lnSpc>
              <a:spcBef>
                <a:spcPts val="700"/>
              </a:spcBef>
              <a:spcAft>
                <a:spcPts val="0"/>
              </a:spcAft>
              <a:buClr>
                <a:schemeClr val="dk1"/>
              </a:buClr>
              <a:buSzPts val="3360"/>
              <a:buChar char="•"/>
              <a:defRPr sz="3359"/>
            </a:lvl3pPr>
            <a:lvl4pPr marL="1828800" lvl="3" indent="-406400" algn="l">
              <a:lnSpc>
                <a:spcPct val="90000"/>
              </a:lnSpc>
              <a:spcBef>
                <a:spcPts val="700"/>
              </a:spcBef>
              <a:spcAft>
                <a:spcPts val="0"/>
              </a:spcAft>
              <a:buClr>
                <a:schemeClr val="dk1"/>
              </a:buClr>
              <a:buSzPts val="2800"/>
              <a:buChar char="•"/>
              <a:defRPr sz="2800"/>
            </a:lvl4pPr>
            <a:lvl5pPr marL="2286000" lvl="4" indent="-406400" algn="l">
              <a:lnSpc>
                <a:spcPct val="90000"/>
              </a:lnSpc>
              <a:spcBef>
                <a:spcPts val="700"/>
              </a:spcBef>
              <a:spcAft>
                <a:spcPts val="0"/>
              </a:spcAft>
              <a:buClr>
                <a:schemeClr val="dk1"/>
              </a:buClr>
              <a:buSzPts val="2800"/>
              <a:buChar char="•"/>
              <a:defRPr sz="2800"/>
            </a:lvl5pPr>
            <a:lvl6pPr marL="2743200" lvl="5" indent="-406400" algn="l">
              <a:lnSpc>
                <a:spcPct val="90000"/>
              </a:lnSpc>
              <a:spcBef>
                <a:spcPts val="700"/>
              </a:spcBef>
              <a:spcAft>
                <a:spcPts val="0"/>
              </a:spcAft>
              <a:buClr>
                <a:schemeClr val="dk1"/>
              </a:buClr>
              <a:buSzPts val="2800"/>
              <a:buChar char="•"/>
              <a:defRPr sz="2800"/>
            </a:lvl6pPr>
            <a:lvl7pPr marL="3200400" lvl="6" indent="-406400" algn="l">
              <a:lnSpc>
                <a:spcPct val="90000"/>
              </a:lnSpc>
              <a:spcBef>
                <a:spcPts val="700"/>
              </a:spcBef>
              <a:spcAft>
                <a:spcPts val="0"/>
              </a:spcAft>
              <a:buClr>
                <a:schemeClr val="dk1"/>
              </a:buClr>
              <a:buSzPts val="2800"/>
              <a:buChar char="•"/>
              <a:defRPr sz="2800"/>
            </a:lvl7pPr>
            <a:lvl8pPr marL="3657600" lvl="7" indent="-406400" algn="l">
              <a:lnSpc>
                <a:spcPct val="90000"/>
              </a:lnSpc>
              <a:spcBef>
                <a:spcPts val="700"/>
              </a:spcBef>
              <a:spcAft>
                <a:spcPts val="0"/>
              </a:spcAft>
              <a:buClr>
                <a:schemeClr val="dk1"/>
              </a:buClr>
              <a:buSzPts val="2800"/>
              <a:buChar char="•"/>
              <a:defRPr sz="2800"/>
            </a:lvl8pPr>
            <a:lvl9pPr marL="4114800" lvl="8" indent="-406400" algn="l">
              <a:lnSpc>
                <a:spcPct val="90000"/>
              </a:lnSpc>
              <a:spcBef>
                <a:spcPts val="700"/>
              </a:spcBef>
              <a:spcAft>
                <a:spcPts val="0"/>
              </a:spcAft>
              <a:buClr>
                <a:schemeClr val="dk1"/>
              </a:buClr>
              <a:buSzPts val="2800"/>
              <a:buChar char="•"/>
              <a:defRPr sz="2800"/>
            </a:lvl9pPr>
          </a:lstStyle>
          <a:p>
            <a:endParaRPr/>
          </a:p>
        </p:txBody>
      </p:sp>
      <p:sp>
        <p:nvSpPr>
          <p:cNvPr id="57" name="Google Shape;57;p10"/>
          <p:cNvSpPr txBox="1">
            <a:spLocks noGrp="1"/>
          </p:cNvSpPr>
          <p:nvPr>
            <p:ph type="body" idx="2"/>
          </p:nvPr>
        </p:nvSpPr>
        <p:spPr>
          <a:xfrm>
            <a:off x="881778" y="2880360"/>
            <a:ext cx="4128849" cy="533622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400"/>
              </a:spcBef>
              <a:spcAft>
                <a:spcPts val="0"/>
              </a:spcAft>
              <a:buClr>
                <a:schemeClr val="dk1"/>
              </a:buClr>
              <a:buSzPts val="2240"/>
              <a:buNone/>
              <a:defRPr sz="2240"/>
            </a:lvl1pPr>
            <a:lvl2pPr marL="914400" lvl="1" indent="-228600" algn="l">
              <a:lnSpc>
                <a:spcPct val="90000"/>
              </a:lnSpc>
              <a:spcBef>
                <a:spcPts val="700"/>
              </a:spcBef>
              <a:spcAft>
                <a:spcPts val="0"/>
              </a:spcAft>
              <a:buClr>
                <a:schemeClr val="dk1"/>
              </a:buClr>
              <a:buSzPts val="1960"/>
              <a:buNone/>
              <a:defRPr sz="1960"/>
            </a:lvl2pPr>
            <a:lvl3pPr marL="1371600" lvl="2" indent="-228600" algn="l">
              <a:lnSpc>
                <a:spcPct val="90000"/>
              </a:lnSpc>
              <a:spcBef>
                <a:spcPts val="700"/>
              </a:spcBef>
              <a:spcAft>
                <a:spcPts val="0"/>
              </a:spcAft>
              <a:buClr>
                <a:schemeClr val="dk1"/>
              </a:buClr>
              <a:buSzPts val="1680"/>
              <a:buNone/>
              <a:defRPr sz="1679"/>
            </a:lvl3pPr>
            <a:lvl4pPr marL="1828800" lvl="3" indent="-228600" algn="l">
              <a:lnSpc>
                <a:spcPct val="90000"/>
              </a:lnSpc>
              <a:spcBef>
                <a:spcPts val="700"/>
              </a:spcBef>
              <a:spcAft>
                <a:spcPts val="0"/>
              </a:spcAft>
              <a:buClr>
                <a:schemeClr val="dk1"/>
              </a:buClr>
              <a:buSzPts val="1400"/>
              <a:buNone/>
              <a:defRPr sz="1400"/>
            </a:lvl4pPr>
            <a:lvl5pPr marL="2286000" lvl="4" indent="-228600" algn="l">
              <a:lnSpc>
                <a:spcPct val="90000"/>
              </a:lnSpc>
              <a:spcBef>
                <a:spcPts val="700"/>
              </a:spcBef>
              <a:spcAft>
                <a:spcPts val="0"/>
              </a:spcAft>
              <a:buClr>
                <a:schemeClr val="dk1"/>
              </a:buClr>
              <a:buSzPts val="1400"/>
              <a:buNone/>
              <a:defRPr sz="1400"/>
            </a:lvl5pPr>
            <a:lvl6pPr marL="2743200" lvl="5" indent="-228600" algn="l">
              <a:lnSpc>
                <a:spcPct val="90000"/>
              </a:lnSpc>
              <a:spcBef>
                <a:spcPts val="700"/>
              </a:spcBef>
              <a:spcAft>
                <a:spcPts val="0"/>
              </a:spcAft>
              <a:buClr>
                <a:schemeClr val="dk1"/>
              </a:buClr>
              <a:buSzPts val="1400"/>
              <a:buNone/>
              <a:defRPr sz="1400"/>
            </a:lvl6pPr>
            <a:lvl7pPr marL="3200400" lvl="6" indent="-228600" algn="l">
              <a:lnSpc>
                <a:spcPct val="90000"/>
              </a:lnSpc>
              <a:spcBef>
                <a:spcPts val="700"/>
              </a:spcBef>
              <a:spcAft>
                <a:spcPts val="0"/>
              </a:spcAft>
              <a:buClr>
                <a:schemeClr val="dk1"/>
              </a:buClr>
              <a:buSzPts val="1400"/>
              <a:buNone/>
              <a:defRPr sz="1400"/>
            </a:lvl7pPr>
            <a:lvl8pPr marL="3657600" lvl="7" indent="-228600" algn="l">
              <a:lnSpc>
                <a:spcPct val="90000"/>
              </a:lnSpc>
              <a:spcBef>
                <a:spcPts val="700"/>
              </a:spcBef>
              <a:spcAft>
                <a:spcPts val="0"/>
              </a:spcAft>
              <a:buClr>
                <a:schemeClr val="dk1"/>
              </a:buClr>
              <a:buSzPts val="1400"/>
              <a:buNone/>
              <a:defRPr sz="1400"/>
            </a:lvl8pPr>
            <a:lvl9pPr marL="4114800" lvl="8" indent="-228600" algn="l">
              <a:lnSpc>
                <a:spcPct val="90000"/>
              </a:lnSpc>
              <a:spcBef>
                <a:spcPts val="700"/>
              </a:spcBef>
              <a:spcAft>
                <a:spcPts val="0"/>
              </a:spcAft>
              <a:buClr>
                <a:schemeClr val="dk1"/>
              </a:buClr>
              <a:buSzPts val="1400"/>
              <a:buNone/>
              <a:defRPr sz="1400"/>
            </a:lvl9pPr>
          </a:lstStyle>
          <a:p>
            <a:endParaRPr/>
          </a:p>
        </p:txBody>
      </p:sp>
      <p:sp>
        <p:nvSpPr>
          <p:cNvPr id="58" name="Google Shape;58;p10"/>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0"/>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0"/>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679"/>
              <a:buFont typeface="Arial"/>
              <a:buNone/>
              <a:defRPr sz="1679"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679"/>
              <a:buFont typeface="Arial"/>
              <a:buNone/>
              <a:defRPr sz="1679"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679"/>
              <a:buFont typeface="Arial"/>
              <a:buNone/>
              <a:defRPr sz="1679"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679"/>
              <a:buFont typeface="Arial"/>
              <a:buNone/>
              <a:defRPr sz="1679"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679"/>
              <a:buFont typeface="Arial"/>
              <a:buNone/>
              <a:defRPr sz="1679"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679"/>
              <a:buFont typeface="Arial"/>
              <a:buNone/>
              <a:defRPr sz="1679"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679"/>
              <a:buFont typeface="Arial"/>
              <a:buNone/>
              <a:defRPr sz="1679"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679"/>
              <a:buFont typeface="Arial"/>
              <a:buNone/>
              <a:defRPr sz="1679"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679"/>
              <a:buFont typeface="Arial"/>
              <a:buNone/>
              <a:defRPr sz="1679"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881778" y="640080"/>
            <a:ext cx="4128849" cy="224028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480"/>
              <a:buFont typeface="Calibri"/>
              <a:buNone/>
              <a:defRPr sz="448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1"/>
          <p:cNvSpPr>
            <a:spLocks noGrp="1"/>
          </p:cNvSpPr>
          <p:nvPr>
            <p:ph type="pic" idx="2"/>
          </p:nvPr>
        </p:nvSpPr>
        <p:spPr>
          <a:xfrm>
            <a:off x="5442347" y="1382397"/>
            <a:ext cx="6480810" cy="6823075"/>
          </a:xfrm>
          <a:prstGeom prst="rect">
            <a:avLst/>
          </a:prstGeom>
          <a:noFill/>
          <a:ln>
            <a:noFill/>
          </a:ln>
        </p:spPr>
      </p:sp>
      <p:sp>
        <p:nvSpPr>
          <p:cNvPr id="64" name="Google Shape;64;p11"/>
          <p:cNvSpPr txBox="1">
            <a:spLocks noGrp="1"/>
          </p:cNvSpPr>
          <p:nvPr>
            <p:ph type="body" idx="1"/>
          </p:nvPr>
        </p:nvSpPr>
        <p:spPr>
          <a:xfrm>
            <a:off x="881778" y="2880360"/>
            <a:ext cx="4128849" cy="533622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400"/>
              </a:spcBef>
              <a:spcAft>
                <a:spcPts val="0"/>
              </a:spcAft>
              <a:buClr>
                <a:schemeClr val="dk1"/>
              </a:buClr>
              <a:buSzPts val="2240"/>
              <a:buNone/>
              <a:defRPr sz="2240"/>
            </a:lvl1pPr>
            <a:lvl2pPr marL="914400" lvl="1" indent="-228600" algn="l">
              <a:lnSpc>
                <a:spcPct val="90000"/>
              </a:lnSpc>
              <a:spcBef>
                <a:spcPts val="700"/>
              </a:spcBef>
              <a:spcAft>
                <a:spcPts val="0"/>
              </a:spcAft>
              <a:buClr>
                <a:schemeClr val="dk1"/>
              </a:buClr>
              <a:buSzPts val="1960"/>
              <a:buNone/>
              <a:defRPr sz="1960"/>
            </a:lvl2pPr>
            <a:lvl3pPr marL="1371600" lvl="2" indent="-228600" algn="l">
              <a:lnSpc>
                <a:spcPct val="90000"/>
              </a:lnSpc>
              <a:spcBef>
                <a:spcPts val="700"/>
              </a:spcBef>
              <a:spcAft>
                <a:spcPts val="0"/>
              </a:spcAft>
              <a:buClr>
                <a:schemeClr val="dk1"/>
              </a:buClr>
              <a:buSzPts val="1680"/>
              <a:buNone/>
              <a:defRPr sz="1679"/>
            </a:lvl3pPr>
            <a:lvl4pPr marL="1828800" lvl="3" indent="-228600" algn="l">
              <a:lnSpc>
                <a:spcPct val="90000"/>
              </a:lnSpc>
              <a:spcBef>
                <a:spcPts val="700"/>
              </a:spcBef>
              <a:spcAft>
                <a:spcPts val="0"/>
              </a:spcAft>
              <a:buClr>
                <a:schemeClr val="dk1"/>
              </a:buClr>
              <a:buSzPts val="1400"/>
              <a:buNone/>
              <a:defRPr sz="1400"/>
            </a:lvl4pPr>
            <a:lvl5pPr marL="2286000" lvl="4" indent="-228600" algn="l">
              <a:lnSpc>
                <a:spcPct val="90000"/>
              </a:lnSpc>
              <a:spcBef>
                <a:spcPts val="700"/>
              </a:spcBef>
              <a:spcAft>
                <a:spcPts val="0"/>
              </a:spcAft>
              <a:buClr>
                <a:schemeClr val="dk1"/>
              </a:buClr>
              <a:buSzPts val="1400"/>
              <a:buNone/>
              <a:defRPr sz="1400"/>
            </a:lvl5pPr>
            <a:lvl6pPr marL="2743200" lvl="5" indent="-228600" algn="l">
              <a:lnSpc>
                <a:spcPct val="90000"/>
              </a:lnSpc>
              <a:spcBef>
                <a:spcPts val="700"/>
              </a:spcBef>
              <a:spcAft>
                <a:spcPts val="0"/>
              </a:spcAft>
              <a:buClr>
                <a:schemeClr val="dk1"/>
              </a:buClr>
              <a:buSzPts val="1400"/>
              <a:buNone/>
              <a:defRPr sz="1400"/>
            </a:lvl6pPr>
            <a:lvl7pPr marL="3200400" lvl="6" indent="-228600" algn="l">
              <a:lnSpc>
                <a:spcPct val="90000"/>
              </a:lnSpc>
              <a:spcBef>
                <a:spcPts val="700"/>
              </a:spcBef>
              <a:spcAft>
                <a:spcPts val="0"/>
              </a:spcAft>
              <a:buClr>
                <a:schemeClr val="dk1"/>
              </a:buClr>
              <a:buSzPts val="1400"/>
              <a:buNone/>
              <a:defRPr sz="1400"/>
            </a:lvl7pPr>
            <a:lvl8pPr marL="3657600" lvl="7" indent="-228600" algn="l">
              <a:lnSpc>
                <a:spcPct val="90000"/>
              </a:lnSpc>
              <a:spcBef>
                <a:spcPts val="700"/>
              </a:spcBef>
              <a:spcAft>
                <a:spcPts val="0"/>
              </a:spcAft>
              <a:buClr>
                <a:schemeClr val="dk1"/>
              </a:buClr>
              <a:buSzPts val="1400"/>
              <a:buNone/>
              <a:defRPr sz="1400"/>
            </a:lvl8pPr>
            <a:lvl9pPr marL="4114800" lvl="8" indent="-228600" algn="l">
              <a:lnSpc>
                <a:spcPct val="90000"/>
              </a:lnSpc>
              <a:spcBef>
                <a:spcPts val="700"/>
              </a:spcBef>
              <a:spcAft>
                <a:spcPts val="0"/>
              </a:spcAft>
              <a:buClr>
                <a:schemeClr val="dk1"/>
              </a:buClr>
              <a:buSzPts val="1400"/>
              <a:buNone/>
              <a:defRPr sz="1400"/>
            </a:lvl9pPr>
          </a:lstStyle>
          <a:p>
            <a:endParaRPr/>
          </a:p>
        </p:txBody>
      </p:sp>
      <p:sp>
        <p:nvSpPr>
          <p:cNvPr id="65" name="Google Shape;65;p11"/>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1"/>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1"/>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679"/>
              <a:buFont typeface="Arial"/>
              <a:buNone/>
              <a:defRPr sz="1679"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679"/>
              <a:buFont typeface="Arial"/>
              <a:buNone/>
              <a:defRPr sz="1679"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679"/>
              <a:buFont typeface="Arial"/>
              <a:buNone/>
              <a:defRPr sz="1679"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679"/>
              <a:buFont typeface="Arial"/>
              <a:buNone/>
              <a:defRPr sz="1679"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679"/>
              <a:buFont typeface="Arial"/>
              <a:buNone/>
              <a:defRPr sz="1679"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679"/>
              <a:buFont typeface="Arial"/>
              <a:buNone/>
              <a:defRPr sz="1679"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679"/>
              <a:buFont typeface="Arial"/>
              <a:buNone/>
              <a:defRPr sz="1679"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679"/>
              <a:buFont typeface="Arial"/>
              <a:buNone/>
              <a:defRPr sz="1679"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679"/>
              <a:buFont typeface="Arial"/>
              <a:buNone/>
              <a:defRPr sz="1679"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880110" y="511177"/>
            <a:ext cx="11041380" cy="1855788"/>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6160"/>
              <a:buFont typeface="Calibri"/>
              <a:buNone/>
              <a:defRPr sz="616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2"/>
          <p:cNvSpPr txBox="1">
            <a:spLocks noGrp="1"/>
          </p:cNvSpPr>
          <p:nvPr>
            <p:ph type="body" idx="1"/>
          </p:nvPr>
        </p:nvSpPr>
        <p:spPr>
          <a:xfrm>
            <a:off x="880110" y="2555875"/>
            <a:ext cx="11041380" cy="6091873"/>
          </a:xfrm>
          <a:prstGeom prst="rect">
            <a:avLst/>
          </a:prstGeom>
          <a:noFill/>
          <a:ln>
            <a:noFill/>
          </a:ln>
        </p:spPr>
        <p:txBody>
          <a:bodyPr spcFirstLastPara="1" wrap="square" lIns="91425" tIns="45700" rIns="91425" bIns="45700" anchor="t" anchorCtr="0">
            <a:normAutofit/>
          </a:bodyPr>
          <a:lstStyle>
            <a:lvl1pPr marL="457200" marR="0" lvl="0" indent="-477519" algn="l" rtl="0">
              <a:lnSpc>
                <a:spcPct val="90000"/>
              </a:lnSpc>
              <a:spcBef>
                <a:spcPts val="1400"/>
              </a:spcBef>
              <a:spcAft>
                <a:spcPts val="0"/>
              </a:spcAft>
              <a:buClr>
                <a:schemeClr val="dk1"/>
              </a:buClr>
              <a:buSzPts val="3920"/>
              <a:buFont typeface="Arial"/>
              <a:buChar char="•"/>
              <a:defRPr sz="3920" b="0" i="0" u="none" strike="noStrike" cap="none">
                <a:solidFill>
                  <a:schemeClr val="dk1"/>
                </a:solidFill>
                <a:latin typeface="Calibri"/>
                <a:ea typeface="Calibri"/>
                <a:cs typeface="Calibri"/>
                <a:sym typeface="Calibri"/>
              </a:defRPr>
            </a:lvl1pPr>
            <a:lvl2pPr marL="914400" marR="0" lvl="1" indent="-441960" algn="l" rtl="0">
              <a:lnSpc>
                <a:spcPct val="90000"/>
              </a:lnSpc>
              <a:spcBef>
                <a:spcPts val="700"/>
              </a:spcBef>
              <a:spcAft>
                <a:spcPts val="0"/>
              </a:spcAft>
              <a:buClr>
                <a:schemeClr val="dk1"/>
              </a:buClr>
              <a:buSzPts val="3360"/>
              <a:buFont typeface="Arial"/>
              <a:buChar char="•"/>
              <a:defRPr sz="3359" b="0" i="0" u="none" strike="noStrike" cap="none">
                <a:solidFill>
                  <a:schemeClr val="dk1"/>
                </a:solidFill>
                <a:latin typeface="Calibri"/>
                <a:ea typeface="Calibri"/>
                <a:cs typeface="Calibri"/>
                <a:sym typeface="Calibri"/>
              </a:defRPr>
            </a:lvl2pPr>
            <a:lvl3pPr marL="1371600" marR="0" lvl="2" indent="-406400" algn="l" rtl="0">
              <a:lnSpc>
                <a:spcPct val="90000"/>
              </a:lnSpc>
              <a:spcBef>
                <a:spcPts val="7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3pPr>
            <a:lvl4pPr marL="1828800" marR="0" lvl="3" indent="-388619" algn="l" rtl="0">
              <a:lnSpc>
                <a:spcPct val="90000"/>
              </a:lnSpc>
              <a:spcBef>
                <a:spcPts val="700"/>
              </a:spcBef>
              <a:spcAft>
                <a:spcPts val="0"/>
              </a:spcAft>
              <a:buClr>
                <a:schemeClr val="dk1"/>
              </a:buClr>
              <a:buSzPts val="2520"/>
              <a:buFont typeface="Arial"/>
              <a:buChar char="•"/>
              <a:defRPr sz="2520" b="0" i="0" u="none" strike="noStrike" cap="none">
                <a:solidFill>
                  <a:schemeClr val="dk1"/>
                </a:solidFill>
                <a:latin typeface="Calibri"/>
                <a:ea typeface="Calibri"/>
                <a:cs typeface="Calibri"/>
                <a:sym typeface="Calibri"/>
              </a:defRPr>
            </a:lvl4pPr>
            <a:lvl5pPr marL="2286000" marR="0" lvl="4" indent="-388620" algn="l" rtl="0">
              <a:lnSpc>
                <a:spcPct val="90000"/>
              </a:lnSpc>
              <a:spcBef>
                <a:spcPts val="700"/>
              </a:spcBef>
              <a:spcAft>
                <a:spcPts val="0"/>
              </a:spcAft>
              <a:buClr>
                <a:schemeClr val="dk1"/>
              </a:buClr>
              <a:buSzPts val="2520"/>
              <a:buFont typeface="Arial"/>
              <a:buChar char="•"/>
              <a:defRPr sz="2520" b="0" i="0" u="none" strike="noStrike" cap="none">
                <a:solidFill>
                  <a:schemeClr val="dk1"/>
                </a:solidFill>
                <a:latin typeface="Calibri"/>
                <a:ea typeface="Calibri"/>
                <a:cs typeface="Calibri"/>
                <a:sym typeface="Calibri"/>
              </a:defRPr>
            </a:lvl5pPr>
            <a:lvl6pPr marL="2743200" marR="0" lvl="5" indent="-388620" algn="l" rtl="0">
              <a:lnSpc>
                <a:spcPct val="90000"/>
              </a:lnSpc>
              <a:spcBef>
                <a:spcPts val="700"/>
              </a:spcBef>
              <a:spcAft>
                <a:spcPts val="0"/>
              </a:spcAft>
              <a:buClr>
                <a:schemeClr val="dk1"/>
              </a:buClr>
              <a:buSzPts val="2520"/>
              <a:buFont typeface="Arial"/>
              <a:buChar char="•"/>
              <a:defRPr sz="2520" b="0" i="0" u="none" strike="noStrike" cap="none">
                <a:solidFill>
                  <a:schemeClr val="dk1"/>
                </a:solidFill>
                <a:latin typeface="Calibri"/>
                <a:ea typeface="Calibri"/>
                <a:cs typeface="Calibri"/>
                <a:sym typeface="Calibri"/>
              </a:defRPr>
            </a:lvl6pPr>
            <a:lvl7pPr marL="3200400" marR="0" lvl="6" indent="-388620" algn="l" rtl="0">
              <a:lnSpc>
                <a:spcPct val="90000"/>
              </a:lnSpc>
              <a:spcBef>
                <a:spcPts val="700"/>
              </a:spcBef>
              <a:spcAft>
                <a:spcPts val="0"/>
              </a:spcAft>
              <a:buClr>
                <a:schemeClr val="dk1"/>
              </a:buClr>
              <a:buSzPts val="2520"/>
              <a:buFont typeface="Arial"/>
              <a:buChar char="•"/>
              <a:defRPr sz="2520" b="0" i="0" u="none" strike="noStrike" cap="none">
                <a:solidFill>
                  <a:schemeClr val="dk1"/>
                </a:solidFill>
                <a:latin typeface="Calibri"/>
                <a:ea typeface="Calibri"/>
                <a:cs typeface="Calibri"/>
                <a:sym typeface="Calibri"/>
              </a:defRPr>
            </a:lvl7pPr>
            <a:lvl8pPr marL="3657600" marR="0" lvl="7" indent="-388620" algn="l" rtl="0">
              <a:lnSpc>
                <a:spcPct val="90000"/>
              </a:lnSpc>
              <a:spcBef>
                <a:spcPts val="700"/>
              </a:spcBef>
              <a:spcAft>
                <a:spcPts val="0"/>
              </a:spcAft>
              <a:buClr>
                <a:schemeClr val="dk1"/>
              </a:buClr>
              <a:buSzPts val="2520"/>
              <a:buFont typeface="Arial"/>
              <a:buChar char="•"/>
              <a:defRPr sz="2520" b="0" i="0" u="none" strike="noStrike" cap="none">
                <a:solidFill>
                  <a:schemeClr val="dk1"/>
                </a:solidFill>
                <a:latin typeface="Calibri"/>
                <a:ea typeface="Calibri"/>
                <a:cs typeface="Calibri"/>
                <a:sym typeface="Calibri"/>
              </a:defRPr>
            </a:lvl8pPr>
            <a:lvl9pPr marL="4114800" marR="0" lvl="8" indent="-388620" algn="l" rtl="0">
              <a:lnSpc>
                <a:spcPct val="90000"/>
              </a:lnSpc>
              <a:spcBef>
                <a:spcPts val="700"/>
              </a:spcBef>
              <a:spcAft>
                <a:spcPts val="0"/>
              </a:spcAft>
              <a:buClr>
                <a:schemeClr val="dk1"/>
              </a:buClr>
              <a:buSzPts val="2520"/>
              <a:buFont typeface="Arial"/>
              <a:buChar char="•"/>
              <a:defRPr sz="2520" b="0" i="0" u="none" strike="noStrike" cap="none">
                <a:solidFill>
                  <a:schemeClr val="dk1"/>
                </a:solidFill>
                <a:latin typeface="Calibri"/>
                <a:ea typeface="Calibri"/>
                <a:cs typeface="Calibri"/>
                <a:sym typeface="Calibri"/>
              </a:defRPr>
            </a:lvl9pPr>
          </a:lstStyle>
          <a:p>
            <a:endParaRPr/>
          </a:p>
        </p:txBody>
      </p:sp>
      <p:sp>
        <p:nvSpPr>
          <p:cNvPr id="8" name="Google Shape;8;p2"/>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679"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679"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679"/>
              <a:buFont typeface="Arial"/>
              <a:buNone/>
              <a:defRPr sz="1679"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679"/>
              <a:buFont typeface="Arial"/>
              <a:buNone/>
              <a:defRPr sz="1679"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679"/>
              <a:buFont typeface="Arial"/>
              <a:buNone/>
              <a:defRPr sz="1679"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679"/>
              <a:buFont typeface="Arial"/>
              <a:buNone/>
              <a:defRPr sz="1679"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679"/>
              <a:buFont typeface="Arial"/>
              <a:buNone/>
              <a:defRPr sz="1679"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679"/>
              <a:buFont typeface="Arial"/>
              <a:buNone/>
              <a:defRPr sz="1679"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679"/>
              <a:buFont typeface="Arial"/>
              <a:buNone/>
              <a:defRPr sz="1679"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679"/>
              <a:buFont typeface="Arial"/>
              <a:buNone/>
              <a:defRPr sz="1679"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679"/>
              <a:buFont typeface="Arial"/>
              <a:buNone/>
              <a:defRPr sz="1679"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p:nvPr/>
        </p:nvSpPr>
        <p:spPr>
          <a:xfrm>
            <a:off x="8557200" y="1293080"/>
            <a:ext cx="4113000" cy="8264674"/>
          </a:xfrm>
          <a:prstGeom prst="rect">
            <a:avLst/>
          </a:prstGeom>
          <a:noFill/>
          <a:ln w="9525" cap="flat" cmpd="sng">
            <a:solidFill>
              <a:srgbClr val="92AAEA"/>
            </a:solidFill>
            <a:prstDash val="solid"/>
            <a:miter lim="800000"/>
            <a:headEnd type="none" w="sm" len="sm"/>
            <a:tailEnd type="none" w="sm" len="sm"/>
          </a:ln>
        </p:spPr>
        <p:txBody>
          <a:bodyPr spcFirstLastPara="1" wrap="square" lIns="91425" tIns="45700" rIns="91425" bIns="45700" anchor="t" anchorCtr="0">
            <a:noAutofit/>
          </a:bodyPr>
          <a:lstStyle/>
          <a:p>
            <a:pPr algn="just">
              <a:spcBef>
                <a:spcPts val="1200"/>
              </a:spcBef>
              <a:buSzPts val="1050"/>
            </a:pPr>
            <a:r>
              <a:rPr lang="en-US" sz="1070" b="1" i="0" u="none" strike="noStrike" cap="none" dirty="0">
                <a:solidFill>
                  <a:schemeClr val="tx1"/>
                </a:solidFill>
                <a:latin typeface="Arial"/>
                <a:ea typeface="Arial"/>
                <a:cs typeface="Arial"/>
                <a:sym typeface="Arial"/>
              </a:rPr>
              <a:t>3. Alert Module </a:t>
            </a:r>
          </a:p>
          <a:p>
            <a:pPr marR="0" lvl="0" algn="just" rtl="0">
              <a:lnSpc>
                <a:spcPct val="100000"/>
              </a:lnSpc>
              <a:spcAft>
                <a:spcPts val="0"/>
              </a:spcAft>
              <a:buClr>
                <a:srgbClr val="000000"/>
              </a:buClr>
              <a:buSzPts val="1050"/>
            </a:pPr>
            <a:r>
              <a:rPr lang="en-US" sz="1070" b="1" i="0" u="none" strike="noStrike" cap="none" dirty="0">
                <a:solidFill>
                  <a:schemeClr val="tx1"/>
                </a:solidFill>
                <a:latin typeface="Arial"/>
                <a:ea typeface="Arial"/>
                <a:cs typeface="Arial"/>
                <a:sym typeface="Arial"/>
              </a:rPr>
              <a:t>Piezo Buzzer</a:t>
            </a:r>
            <a:r>
              <a:rPr lang="en-US" sz="1070" i="0" u="none" strike="noStrike" cap="none" dirty="0">
                <a:solidFill>
                  <a:schemeClr val="tx1"/>
                </a:solidFill>
                <a:latin typeface="Arial"/>
                <a:ea typeface="Arial"/>
                <a:cs typeface="Arial"/>
                <a:sym typeface="Arial"/>
              </a:rPr>
              <a:t>: Issues an audible sound to alert the user.</a:t>
            </a:r>
          </a:p>
          <a:p>
            <a:pPr marR="0" lvl="0" algn="just" rtl="0">
              <a:lnSpc>
                <a:spcPct val="100000"/>
              </a:lnSpc>
              <a:spcAft>
                <a:spcPts val="0"/>
              </a:spcAft>
              <a:buClr>
                <a:srgbClr val="000000"/>
              </a:buClr>
              <a:buSzPts val="1050"/>
            </a:pPr>
            <a:r>
              <a:rPr lang="en-US" sz="1070" b="1" i="0" u="none" strike="noStrike" cap="none" dirty="0">
                <a:solidFill>
                  <a:schemeClr val="tx1"/>
                </a:solidFill>
                <a:latin typeface="Arial"/>
                <a:ea typeface="Arial"/>
                <a:cs typeface="Arial"/>
                <a:sym typeface="Arial"/>
              </a:rPr>
              <a:t>Vibrating Module: </a:t>
            </a:r>
            <a:r>
              <a:rPr lang="en-US" sz="1070" i="0" u="none" strike="noStrike" cap="none" dirty="0">
                <a:solidFill>
                  <a:schemeClr val="tx1"/>
                </a:solidFill>
                <a:latin typeface="Arial"/>
                <a:ea typeface="Arial"/>
                <a:cs typeface="Arial"/>
                <a:sym typeface="Arial"/>
              </a:rPr>
              <a:t>Provides physical feedback (vibration) to further ensure the user is alerted to their drowsiness</a:t>
            </a:r>
            <a:endParaRPr lang="en-US" sz="1070" b="1" i="0" u="none" strike="noStrike" cap="none" dirty="0">
              <a:solidFill>
                <a:schemeClr val="tx1"/>
              </a:solidFill>
              <a:latin typeface="Arial"/>
              <a:ea typeface="Arial"/>
              <a:cs typeface="Arial"/>
              <a:sym typeface="Arial"/>
            </a:endParaRPr>
          </a:p>
          <a:p>
            <a:pPr marR="0" lvl="0" algn="just" rtl="0">
              <a:lnSpc>
                <a:spcPct val="100000"/>
              </a:lnSpc>
              <a:spcBef>
                <a:spcPts val="1200"/>
              </a:spcBef>
              <a:spcAft>
                <a:spcPts val="0"/>
              </a:spcAft>
              <a:buClr>
                <a:srgbClr val="000000"/>
              </a:buClr>
              <a:buSzPts val="1050"/>
            </a:pPr>
            <a:r>
              <a:rPr lang="en-US" sz="1070" b="1" i="0" u="none" strike="noStrike" cap="none" dirty="0">
                <a:solidFill>
                  <a:schemeClr val="tx1"/>
                </a:solidFill>
                <a:latin typeface="Arial"/>
                <a:ea typeface="Arial"/>
                <a:cs typeface="Arial"/>
                <a:sym typeface="Arial"/>
              </a:rPr>
              <a:t>4. Power Module </a:t>
            </a:r>
            <a:r>
              <a:rPr lang="en-US" sz="1070" i="0" u="none" strike="noStrike" cap="none" dirty="0">
                <a:solidFill>
                  <a:schemeClr val="tx1"/>
                </a:solidFill>
                <a:latin typeface="Arial"/>
                <a:ea typeface="Arial"/>
                <a:cs typeface="Arial"/>
                <a:sym typeface="Arial"/>
              </a:rPr>
              <a:t>- Uses a rechargeable battery to power the system, optimized for long hours of use.   - The power module is designed for low energy consumption to ensure the system can be used continuously during night shifts or long drives.</a:t>
            </a:r>
            <a:endParaRPr lang="en-US" sz="1070" dirty="0">
              <a:solidFill>
                <a:schemeClr val="tx1"/>
              </a:solidFill>
            </a:endParaRPr>
          </a:p>
          <a:p>
            <a:pPr marR="0" lvl="0" algn="just" rtl="0">
              <a:lnSpc>
                <a:spcPct val="100000"/>
              </a:lnSpc>
              <a:spcBef>
                <a:spcPts val="1200"/>
              </a:spcBef>
              <a:spcAft>
                <a:spcPts val="0"/>
              </a:spcAft>
              <a:buClr>
                <a:srgbClr val="000000"/>
              </a:buClr>
              <a:buSzPts val="1050"/>
            </a:pPr>
            <a:endParaRPr lang="en-US" sz="500" b="1" dirty="0">
              <a:solidFill>
                <a:srgbClr val="0070C0"/>
              </a:solidFill>
            </a:endParaRPr>
          </a:p>
          <a:p>
            <a:pPr marL="0" marR="35176" lvl="0" indent="0" algn="l" rtl="0">
              <a:lnSpc>
                <a:spcPct val="100000"/>
              </a:lnSpc>
              <a:spcBef>
                <a:spcPts val="0"/>
              </a:spcBef>
              <a:spcAft>
                <a:spcPts val="0"/>
              </a:spcAft>
              <a:buClr>
                <a:srgbClr val="000000"/>
              </a:buClr>
              <a:buSzPts val="1167"/>
              <a:buFont typeface="Arial"/>
              <a:buNone/>
            </a:pPr>
            <a:r>
              <a:rPr lang="en-US" sz="1070" b="1" i="0" u="none" strike="noStrike" cap="none" dirty="0">
                <a:solidFill>
                  <a:srgbClr val="0070C0"/>
                </a:solidFill>
                <a:latin typeface="Arial"/>
                <a:ea typeface="Arial"/>
                <a:cs typeface="Arial"/>
                <a:sym typeface="Arial"/>
              </a:rPr>
              <a:t>RESULTS</a:t>
            </a:r>
            <a:endParaRPr sz="1070" b="1" i="0" u="none" strike="noStrike" cap="none" dirty="0">
              <a:solidFill>
                <a:srgbClr val="0070C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endParaRPr lang="en-US" sz="1070" i="0" u="none" strike="noStrike" cap="none" dirty="0">
              <a:solidFill>
                <a:schemeClr val="tx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endParaRPr lang="en-US" sz="1070" b="1" i="0" u="none" strike="noStrike" cap="none" dirty="0">
              <a:solidFill>
                <a:srgbClr val="0070C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endParaRPr lang="en-US" sz="1070" b="1" i="0" u="none" strike="noStrike" cap="none" dirty="0">
              <a:solidFill>
                <a:srgbClr val="0070C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endParaRPr lang="en-US" sz="1070" b="1" dirty="0">
              <a:solidFill>
                <a:srgbClr val="0070C0"/>
              </a:solidFill>
            </a:endParaRPr>
          </a:p>
          <a:p>
            <a:pPr marL="0" marR="0" lvl="0" indent="0" algn="l" rtl="0">
              <a:lnSpc>
                <a:spcPct val="100000"/>
              </a:lnSpc>
              <a:spcBef>
                <a:spcPts val="0"/>
              </a:spcBef>
              <a:spcAft>
                <a:spcPts val="0"/>
              </a:spcAft>
              <a:buClr>
                <a:srgbClr val="000000"/>
              </a:buClr>
              <a:buSzPts val="1050"/>
              <a:buFont typeface="Arial"/>
              <a:buNone/>
            </a:pPr>
            <a:endParaRPr lang="en-US" sz="1070" b="1" i="0" u="none" strike="noStrike" cap="none" dirty="0">
              <a:solidFill>
                <a:srgbClr val="0070C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endParaRPr lang="en-US" sz="1070" b="1" dirty="0">
              <a:solidFill>
                <a:srgbClr val="0070C0"/>
              </a:solidFill>
            </a:endParaRPr>
          </a:p>
          <a:p>
            <a:pPr marL="0" marR="0" lvl="0" indent="0" algn="l" rtl="0">
              <a:lnSpc>
                <a:spcPct val="100000"/>
              </a:lnSpc>
              <a:spcBef>
                <a:spcPts val="0"/>
              </a:spcBef>
              <a:spcAft>
                <a:spcPts val="0"/>
              </a:spcAft>
              <a:buClr>
                <a:srgbClr val="000000"/>
              </a:buClr>
              <a:buSzPts val="1050"/>
              <a:buFont typeface="Arial"/>
              <a:buNone/>
            </a:pPr>
            <a:endParaRPr lang="en-US" sz="1070" b="1" i="0" u="none" strike="noStrike" cap="none" dirty="0">
              <a:solidFill>
                <a:srgbClr val="0070C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050"/>
              <a:buFont typeface="Arial"/>
              <a:buNone/>
            </a:pPr>
            <a:endParaRPr lang="en-US" sz="1070" b="1" dirty="0">
              <a:solidFill>
                <a:srgbClr val="0070C0"/>
              </a:solidFill>
            </a:endParaRPr>
          </a:p>
          <a:p>
            <a:pPr marL="0" marR="0" lvl="0" indent="0" algn="just" rtl="0">
              <a:lnSpc>
                <a:spcPct val="100000"/>
              </a:lnSpc>
              <a:spcBef>
                <a:spcPts val="0"/>
              </a:spcBef>
              <a:spcAft>
                <a:spcPts val="0"/>
              </a:spcAft>
              <a:buClr>
                <a:srgbClr val="000000"/>
              </a:buClr>
              <a:buSzPts val="1050"/>
              <a:buFont typeface="Arial"/>
              <a:buNone/>
            </a:pPr>
            <a:endParaRPr lang="en-US" sz="1070" dirty="0"/>
          </a:p>
          <a:p>
            <a:pPr marL="0" marR="0" lvl="0" indent="0" algn="just" rtl="0">
              <a:lnSpc>
                <a:spcPct val="100000"/>
              </a:lnSpc>
              <a:spcBef>
                <a:spcPts val="0"/>
              </a:spcBef>
              <a:spcAft>
                <a:spcPts val="0"/>
              </a:spcAft>
              <a:buClr>
                <a:srgbClr val="000000"/>
              </a:buClr>
              <a:buSzPts val="1050"/>
              <a:buFont typeface="Arial"/>
              <a:buNone/>
            </a:pPr>
            <a:endParaRPr lang="en-US" sz="1070" dirty="0"/>
          </a:p>
          <a:p>
            <a:pPr marL="0" marR="0" lvl="0" indent="0" algn="just" rtl="0">
              <a:lnSpc>
                <a:spcPct val="100000"/>
              </a:lnSpc>
              <a:spcBef>
                <a:spcPts val="0"/>
              </a:spcBef>
              <a:spcAft>
                <a:spcPts val="0"/>
              </a:spcAft>
              <a:buClr>
                <a:srgbClr val="000000"/>
              </a:buClr>
              <a:buSzPts val="1050"/>
              <a:buFont typeface="Arial"/>
              <a:buNone/>
            </a:pPr>
            <a:r>
              <a:rPr lang="en-US" sz="1070" dirty="0"/>
              <a:t>The system accurately detected prolonged eyelid closure and triggered timely alerts. Both the buzzer and vibration module effectively warned the user in real time. The lightweight glasses were comfortable for extended use. </a:t>
            </a:r>
          </a:p>
          <a:p>
            <a:pPr marL="0" marR="0" lvl="0" indent="0" algn="l" rtl="0">
              <a:lnSpc>
                <a:spcPct val="100000"/>
              </a:lnSpc>
              <a:spcBef>
                <a:spcPts val="0"/>
              </a:spcBef>
              <a:spcAft>
                <a:spcPts val="0"/>
              </a:spcAft>
              <a:buClr>
                <a:srgbClr val="000000"/>
              </a:buClr>
              <a:buSzPts val="1050"/>
              <a:buFont typeface="Arial"/>
              <a:buNone/>
            </a:pPr>
            <a:endParaRPr lang="en-US" sz="1070" b="1" i="0" u="none" strike="noStrike" cap="none" dirty="0">
              <a:solidFill>
                <a:srgbClr val="0070C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r>
              <a:rPr lang="en-US" sz="1070" b="1" i="0" u="none" strike="noStrike" cap="none" dirty="0">
                <a:solidFill>
                  <a:srgbClr val="0070C0"/>
                </a:solidFill>
                <a:latin typeface="Arial"/>
                <a:ea typeface="Arial"/>
                <a:cs typeface="Arial"/>
                <a:sym typeface="Arial"/>
              </a:rPr>
              <a:t>CONCLUSION</a:t>
            </a:r>
            <a:endParaRPr sz="1070" b="0" i="0" u="none" strike="noStrike" cap="none" dirty="0">
              <a:solidFill>
                <a:srgbClr val="000000"/>
              </a:solidFill>
              <a:latin typeface="Arial"/>
              <a:ea typeface="Arial"/>
              <a:cs typeface="Arial"/>
              <a:sym typeface="Arial"/>
            </a:endParaRPr>
          </a:p>
          <a:p>
            <a:pPr algn="just">
              <a:buNone/>
            </a:pPr>
            <a:r>
              <a:rPr lang="en-US" sz="1070" dirty="0"/>
              <a:t>The </a:t>
            </a:r>
            <a:r>
              <a:rPr lang="en-US" sz="1070" b="1" dirty="0"/>
              <a:t>Anti-Sleep Alarm Glasses</a:t>
            </a:r>
            <a:r>
              <a:rPr lang="en-US" sz="1070" dirty="0"/>
              <a:t> offer a low-cost, effective solution for night shift workers and drivers at risk of fatigue-related accidents. By monitoring eye movements and delivering real-time alerts, the system enhances safety in high-risk environments.</a:t>
            </a:r>
          </a:p>
          <a:p>
            <a:pPr algn="just"/>
            <a:r>
              <a:rPr lang="en-US" sz="1070" b="1" dirty="0"/>
              <a:t>Aligned with SDG 11.2</a:t>
            </a:r>
            <a:r>
              <a:rPr lang="en-US" sz="1070" dirty="0"/>
              <a:t>—providing access to safe, affordable, and sustainable transport—this project promotes safer roads and workplaces through drowsiness detection technology. Built using Arduino Nano, an eye blink sensor, piezo buzzer, and vibration motor, the compact wearable device demonstrates the impact of simple technology on urban safety.</a:t>
            </a:r>
          </a:p>
          <a:p>
            <a:pPr>
              <a:buSzPts val="1050"/>
            </a:pPr>
            <a:endParaRPr lang="en-US" sz="1070" b="1" dirty="0">
              <a:solidFill>
                <a:srgbClr val="0070C0"/>
              </a:solidFill>
            </a:endParaRPr>
          </a:p>
          <a:p>
            <a:pPr>
              <a:buSzPts val="1050"/>
            </a:pPr>
            <a:r>
              <a:rPr lang="en-US" sz="1070" b="1" i="0" u="none" strike="noStrike" cap="none" dirty="0">
                <a:solidFill>
                  <a:srgbClr val="0070C0"/>
                </a:solidFill>
                <a:latin typeface="Arial"/>
                <a:ea typeface="Arial"/>
                <a:cs typeface="Arial"/>
                <a:sym typeface="Arial"/>
              </a:rPr>
              <a:t>MEMBERS</a:t>
            </a:r>
            <a:endParaRPr sz="1070" b="1" i="0" u="none" strike="noStrike" cap="none" dirty="0">
              <a:solidFill>
                <a:srgbClr val="0070C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endParaRPr sz="1050" b="1" i="0" u="none" strike="noStrike" cap="none" dirty="0">
              <a:solidFill>
                <a:srgbClr val="0070C0"/>
              </a:solidFill>
              <a:latin typeface="Arial"/>
              <a:ea typeface="Arial"/>
              <a:cs typeface="Arial"/>
              <a:sym typeface="Arial"/>
            </a:endParaRPr>
          </a:p>
        </p:txBody>
      </p:sp>
      <p:sp>
        <p:nvSpPr>
          <p:cNvPr id="85" name="Google Shape;85;p1"/>
          <p:cNvSpPr/>
          <p:nvPr/>
        </p:nvSpPr>
        <p:spPr>
          <a:xfrm>
            <a:off x="11398" y="1"/>
            <a:ext cx="12790202" cy="1203960"/>
          </a:xfrm>
          <a:custGeom>
            <a:avLst/>
            <a:gdLst/>
            <a:ahLst/>
            <a:cxnLst/>
            <a:rect l="l" t="t" r="r" b="b"/>
            <a:pathLst>
              <a:path w="20104100" h="2233930" extrusionOk="0">
                <a:moveTo>
                  <a:pt x="0" y="2233788"/>
                </a:moveTo>
                <a:lnTo>
                  <a:pt x="20104099" y="2233788"/>
                </a:lnTo>
                <a:lnTo>
                  <a:pt x="20104099" y="0"/>
                </a:lnTo>
                <a:lnTo>
                  <a:pt x="0" y="0"/>
                </a:lnTo>
                <a:lnTo>
                  <a:pt x="0" y="2233788"/>
                </a:lnTo>
                <a:close/>
              </a:path>
            </a:pathLst>
          </a:custGeom>
          <a:solidFill>
            <a:schemeClr val="accent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7"/>
              <a:buFont typeface="Arial"/>
              <a:buNone/>
            </a:pPr>
            <a:endParaRPr lang="en-IN" sz="1407" b="0" i="0" u="none" strike="noStrike" cap="none">
              <a:solidFill>
                <a:schemeClr val="dk1"/>
              </a:solidFill>
              <a:latin typeface="Calibri"/>
              <a:ea typeface="Calibri"/>
              <a:cs typeface="Calibri"/>
              <a:sym typeface="Calibri"/>
            </a:endParaRPr>
          </a:p>
        </p:txBody>
      </p:sp>
      <p:sp>
        <p:nvSpPr>
          <p:cNvPr id="86" name="Google Shape;86;p1"/>
          <p:cNvSpPr txBox="1"/>
          <p:nvPr/>
        </p:nvSpPr>
        <p:spPr>
          <a:xfrm>
            <a:off x="1634847" y="145074"/>
            <a:ext cx="9580800" cy="338205"/>
          </a:xfrm>
          <a:prstGeom prst="rect">
            <a:avLst/>
          </a:prstGeom>
          <a:noFill/>
          <a:ln>
            <a:noFill/>
          </a:ln>
        </p:spPr>
        <p:txBody>
          <a:bodyPr spcFirstLastPara="1" wrap="square" lIns="0" tIns="5750" rIns="0" bIns="0" anchor="b" anchorCtr="0">
            <a:spAutoFit/>
          </a:bodyPr>
          <a:lstStyle/>
          <a:p>
            <a:pPr marL="6065" marR="0" lvl="0" indent="0" algn="ctr" rtl="0">
              <a:lnSpc>
                <a:spcPct val="90000"/>
              </a:lnSpc>
              <a:spcBef>
                <a:spcPts val="0"/>
              </a:spcBef>
              <a:spcAft>
                <a:spcPts val="0"/>
              </a:spcAft>
              <a:buClr>
                <a:schemeClr val="dk1"/>
              </a:buClr>
              <a:buSzPts val="2400"/>
              <a:buFont typeface="Arial"/>
              <a:buNone/>
            </a:pPr>
            <a:r>
              <a:rPr lang="en-US" sz="2400" b="1" dirty="0">
                <a:solidFill>
                  <a:schemeClr val="dk1"/>
                </a:solidFill>
              </a:rPr>
              <a:t>        ANTI – SLEEP GLASSES</a:t>
            </a:r>
            <a:endParaRPr sz="2100" b="1" i="0" u="none" strike="noStrike" cap="none" dirty="0">
              <a:solidFill>
                <a:schemeClr val="lt1"/>
              </a:solidFill>
              <a:latin typeface="Arial"/>
              <a:ea typeface="Arial"/>
              <a:cs typeface="Arial"/>
              <a:sym typeface="Arial"/>
            </a:endParaRPr>
          </a:p>
        </p:txBody>
      </p:sp>
      <p:sp>
        <p:nvSpPr>
          <p:cNvPr id="87" name="Google Shape;87;p1"/>
          <p:cNvSpPr txBox="1"/>
          <p:nvPr/>
        </p:nvSpPr>
        <p:spPr>
          <a:xfrm>
            <a:off x="2972452" y="546232"/>
            <a:ext cx="7251300" cy="184923"/>
          </a:xfrm>
          <a:prstGeom prst="rect">
            <a:avLst/>
          </a:prstGeom>
          <a:noFill/>
          <a:ln>
            <a:noFill/>
          </a:ln>
        </p:spPr>
        <p:txBody>
          <a:bodyPr spcFirstLastPara="1" wrap="square" lIns="0" tIns="7875" rIns="0" bIns="0" anchor="t" anchorCtr="0">
            <a:spAutoFit/>
          </a:bodyPr>
          <a:lstStyle/>
          <a:p>
            <a:pPr marL="6065" marR="0" lvl="0" indent="0" algn="ctr" rtl="0">
              <a:lnSpc>
                <a:spcPct val="100000"/>
              </a:lnSpc>
              <a:spcBef>
                <a:spcPts val="0"/>
              </a:spcBef>
              <a:spcAft>
                <a:spcPts val="0"/>
              </a:spcAft>
              <a:buClr>
                <a:srgbClr val="000000"/>
              </a:buClr>
              <a:buSzPts val="1167"/>
              <a:buFont typeface="Arial"/>
              <a:buNone/>
            </a:pPr>
            <a:r>
              <a:rPr lang="en-US" sz="1150" b="0" i="0" u="none" strike="noStrike" cap="none" dirty="0">
                <a:solidFill>
                  <a:srgbClr val="FFFFFF"/>
                </a:solidFill>
                <a:latin typeface="Arial"/>
                <a:ea typeface="Arial"/>
                <a:cs typeface="Arial"/>
                <a:sym typeface="Arial"/>
              </a:rPr>
              <a:t>Jayanthi Sharma - 22BCE1758            </a:t>
            </a:r>
            <a:r>
              <a:rPr lang="en-US" sz="1150" dirty="0">
                <a:solidFill>
                  <a:srgbClr val="FFFFFF"/>
                </a:solidFill>
              </a:rPr>
              <a:t>Kashish Mahendra - 22BCE1720</a:t>
            </a:r>
            <a:endParaRPr lang="en-US" sz="1150" b="0" i="0" u="none" strike="noStrike" cap="none" dirty="0">
              <a:solidFill>
                <a:schemeClr val="dk1"/>
              </a:solidFill>
              <a:latin typeface="Arial"/>
              <a:ea typeface="Arial"/>
              <a:cs typeface="Arial"/>
              <a:sym typeface="Arial"/>
            </a:endParaRPr>
          </a:p>
        </p:txBody>
      </p:sp>
      <p:sp>
        <p:nvSpPr>
          <p:cNvPr id="88" name="Google Shape;88;p1"/>
          <p:cNvSpPr txBox="1"/>
          <p:nvPr/>
        </p:nvSpPr>
        <p:spPr>
          <a:xfrm>
            <a:off x="4002199" y="755785"/>
            <a:ext cx="5191805" cy="187561"/>
          </a:xfrm>
          <a:prstGeom prst="rect">
            <a:avLst/>
          </a:prstGeom>
          <a:noFill/>
          <a:ln>
            <a:noFill/>
          </a:ln>
        </p:spPr>
        <p:txBody>
          <a:bodyPr spcFirstLastPara="1" wrap="square" lIns="0" tIns="7875" rIns="0" bIns="0" anchor="t" anchorCtr="0">
            <a:spAutoFit/>
          </a:bodyPr>
          <a:lstStyle/>
          <a:p>
            <a:pPr marL="6065" marR="0" lvl="0" indent="0" algn="ctr" rtl="0">
              <a:lnSpc>
                <a:spcPct val="100000"/>
              </a:lnSpc>
              <a:spcBef>
                <a:spcPts val="0"/>
              </a:spcBef>
              <a:spcAft>
                <a:spcPts val="0"/>
              </a:spcAft>
              <a:buClr>
                <a:srgbClr val="000000"/>
              </a:buClr>
              <a:buSzPts val="1167"/>
              <a:buFont typeface="Arial"/>
              <a:buNone/>
            </a:pPr>
            <a:r>
              <a:rPr lang="en-US" sz="1150" b="0" i="0" u="none" strike="noStrike" cap="none" dirty="0">
                <a:solidFill>
                  <a:srgbClr val="FFFFFF"/>
                </a:solidFill>
                <a:latin typeface="Arial"/>
                <a:ea typeface="Arial"/>
                <a:cs typeface="Arial"/>
                <a:sym typeface="Arial"/>
              </a:rPr>
              <a:t>Faculty: Dr</a:t>
            </a:r>
            <a:r>
              <a:rPr lang="en-US" sz="1150" dirty="0">
                <a:solidFill>
                  <a:srgbClr val="FFFFFF"/>
                </a:solidFill>
              </a:rPr>
              <a:t> J Deepika Roselind</a:t>
            </a:r>
            <a:r>
              <a:rPr lang="en-US" sz="1150" b="0" i="0" u="none" strike="noStrike" cap="none" dirty="0">
                <a:solidFill>
                  <a:srgbClr val="FFFFFF"/>
                </a:solidFill>
                <a:latin typeface="Arial"/>
                <a:ea typeface="Arial"/>
                <a:cs typeface="Arial"/>
                <a:sym typeface="Arial"/>
              </a:rPr>
              <a:t> </a:t>
            </a:r>
            <a:endParaRPr sz="1150" b="0" i="0" u="none" strike="noStrike" cap="none" dirty="0">
              <a:solidFill>
                <a:schemeClr val="dk1"/>
              </a:solidFill>
              <a:latin typeface="Arial"/>
              <a:ea typeface="Arial"/>
              <a:cs typeface="Arial"/>
              <a:sym typeface="Arial"/>
            </a:endParaRPr>
          </a:p>
        </p:txBody>
      </p:sp>
      <p:sp>
        <p:nvSpPr>
          <p:cNvPr id="89" name="Google Shape;89;p1"/>
          <p:cNvSpPr txBox="1"/>
          <p:nvPr/>
        </p:nvSpPr>
        <p:spPr>
          <a:xfrm>
            <a:off x="4067900" y="1003828"/>
            <a:ext cx="5191805" cy="187561"/>
          </a:xfrm>
          <a:prstGeom prst="rect">
            <a:avLst/>
          </a:prstGeom>
          <a:noFill/>
          <a:ln>
            <a:noFill/>
          </a:ln>
        </p:spPr>
        <p:txBody>
          <a:bodyPr spcFirstLastPara="1" wrap="square" lIns="0" tIns="7875" rIns="0" bIns="0" anchor="t" anchorCtr="0">
            <a:spAutoFit/>
          </a:bodyPr>
          <a:lstStyle/>
          <a:p>
            <a:pPr marL="6065" marR="0" lvl="0" indent="0" algn="ctr" rtl="0">
              <a:lnSpc>
                <a:spcPct val="100000"/>
              </a:lnSpc>
              <a:spcBef>
                <a:spcPts val="0"/>
              </a:spcBef>
              <a:spcAft>
                <a:spcPts val="0"/>
              </a:spcAft>
              <a:buClr>
                <a:srgbClr val="000000"/>
              </a:buClr>
              <a:buSzPts val="1167"/>
              <a:buFont typeface="Arial"/>
              <a:buNone/>
            </a:pPr>
            <a:r>
              <a:rPr lang="en-US" sz="1167" b="0" i="0" u="none" strike="noStrike" cap="none" dirty="0">
                <a:solidFill>
                  <a:srgbClr val="FFFFFF"/>
                </a:solidFill>
                <a:latin typeface="Arial"/>
                <a:ea typeface="Arial"/>
                <a:cs typeface="Arial"/>
                <a:sym typeface="Arial"/>
              </a:rPr>
              <a:t>School of Computer Science and Engineering</a:t>
            </a:r>
            <a:endParaRPr sz="1167" b="0" i="0" u="none" strike="noStrike" cap="none" dirty="0">
              <a:solidFill>
                <a:schemeClr val="dk1"/>
              </a:solidFill>
              <a:latin typeface="Arial"/>
              <a:ea typeface="Arial"/>
              <a:cs typeface="Arial"/>
              <a:sym typeface="Arial"/>
            </a:endParaRPr>
          </a:p>
        </p:txBody>
      </p:sp>
      <p:sp>
        <p:nvSpPr>
          <p:cNvPr id="90" name="Google Shape;90;p1"/>
          <p:cNvSpPr txBox="1"/>
          <p:nvPr/>
        </p:nvSpPr>
        <p:spPr>
          <a:xfrm>
            <a:off x="121629" y="1293080"/>
            <a:ext cx="4048200" cy="8264674"/>
          </a:xfrm>
          <a:prstGeom prst="rect">
            <a:avLst/>
          </a:prstGeom>
          <a:noFill/>
          <a:ln w="9525" cap="flat" cmpd="sng">
            <a:solidFill>
              <a:srgbClr val="92AAEA"/>
            </a:solidFill>
            <a:prstDash val="solid"/>
            <a:miter lim="800000"/>
            <a:headEnd type="none" w="sm" len="sm"/>
            <a:tailEnd type="none" w="sm" len="sm"/>
          </a:ln>
        </p:spPr>
        <p:txBody>
          <a:bodyPr spcFirstLastPara="1" wrap="square" lIns="91425" tIns="45700" rIns="91425" bIns="45700" anchor="t" anchorCtr="0">
            <a:noAutofit/>
          </a:bodyPr>
          <a:lstStyle/>
          <a:p>
            <a:pPr marL="0" marR="35176" lvl="0" indent="0" algn="just" rtl="0">
              <a:lnSpc>
                <a:spcPct val="100000"/>
              </a:lnSpc>
              <a:spcBef>
                <a:spcPts val="0"/>
              </a:spcBef>
              <a:spcAft>
                <a:spcPts val="0"/>
              </a:spcAft>
              <a:buClr>
                <a:srgbClr val="000000"/>
              </a:buClr>
              <a:buSzPts val="1167"/>
              <a:buFont typeface="Arial"/>
              <a:buNone/>
            </a:pPr>
            <a:r>
              <a:rPr lang="en-US" sz="1200" b="1" i="0" u="none" strike="noStrike" cap="none" dirty="0">
                <a:solidFill>
                  <a:srgbClr val="0070C0"/>
                </a:solidFill>
                <a:latin typeface="Arial"/>
                <a:ea typeface="Arial"/>
                <a:cs typeface="Arial"/>
                <a:sym typeface="Arial"/>
              </a:rPr>
              <a:t>INTRODUCTION</a:t>
            </a:r>
            <a:endParaRPr sz="1200" b="1" i="0" u="none" strike="noStrike" cap="none" dirty="0">
              <a:solidFill>
                <a:srgbClr val="0070C0"/>
              </a:solidFill>
              <a:latin typeface="Arial"/>
              <a:ea typeface="Arial"/>
              <a:cs typeface="Arial"/>
              <a:sym typeface="Arial"/>
            </a:endParaRPr>
          </a:p>
          <a:p>
            <a:pPr marL="0" marR="35176" lvl="0" indent="0" algn="just" rtl="0">
              <a:spcBef>
                <a:spcPts val="0"/>
              </a:spcBef>
              <a:spcAft>
                <a:spcPts val="0"/>
              </a:spcAft>
              <a:buNone/>
            </a:pPr>
            <a:r>
              <a:rPr lang="en-US" sz="1170" dirty="0"/>
              <a:t>Drowsiness among night shift workers and vehicle drivers is a critical safety concern that leads to numerous workplace and road accidents. This project introduces a lightweight, wearable device that detects prolonged eye closure—a key sign of fatigue—and alerts the user using sound and vibration. Built using an Arduino Nano, the system aims to reduce sleep-related incidents by providing timely, real-time feedback.</a:t>
            </a:r>
          </a:p>
          <a:p>
            <a:pPr marL="0" marR="35176" lvl="0" indent="0" algn="just" rtl="0">
              <a:spcBef>
                <a:spcPts val="0"/>
              </a:spcBef>
              <a:spcAft>
                <a:spcPts val="0"/>
              </a:spcAft>
              <a:buNone/>
            </a:pPr>
            <a:endParaRPr lang="en-US" sz="1170" b="1" dirty="0">
              <a:solidFill>
                <a:srgbClr val="0070C0"/>
              </a:solidFill>
            </a:endParaRPr>
          </a:p>
          <a:p>
            <a:pPr marL="0" marR="35176" lvl="0" indent="0" algn="just" rtl="0">
              <a:spcBef>
                <a:spcPts val="0"/>
              </a:spcBef>
              <a:spcAft>
                <a:spcPts val="0"/>
              </a:spcAft>
              <a:buNone/>
            </a:pPr>
            <a:r>
              <a:rPr lang="en-US" sz="1200" b="1" dirty="0">
                <a:solidFill>
                  <a:srgbClr val="0070C0"/>
                </a:solidFill>
              </a:rPr>
              <a:t>OBJECTIVES- </a:t>
            </a:r>
          </a:p>
          <a:p>
            <a:pPr marL="0" marR="35176" lvl="0" indent="0" algn="just" rtl="0">
              <a:spcBef>
                <a:spcPts val="0"/>
              </a:spcBef>
              <a:spcAft>
                <a:spcPts val="0"/>
              </a:spcAft>
              <a:buNone/>
            </a:pPr>
            <a:r>
              <a:rPr lang="en-US" sz="1170" dirty="0">
                <a:solidFill>
                  <a:schemeClr val="tx1"/>
                </a:solidFill>
              </a:rPr>
              <a:t>SDG Goal 11: Promote sustainable cities and communities    </a:t>
            </a:r>
          </a:p>
          <a:p>
            <a:pPr marL="0" marR="35176" lvl="0" indent="0" algn="just" rtl="0">
              <a:spcBef>
                <a:spcPts val="0"/>
              </a:spcBef>
              <a:spcAft>
                <a:spcPts val="0"/>
              </a:spcAft>
              <a:buNone/>
            </a:pPr>
            <a:r>
              <a:rPr lang="en-US" sz="1170" dirty="0">
                <a:solidFill>
                  <a:schemeClr val="tx1"/>
                </a:solidFill>
              </a:rPr>
              <a:t>SDG 11.2 – Provide access to safe, affordable, accessible and sustainable transport systems for all    by enhancing road and industrial safety for night shift workers and drivers through the use of real-time drowsiness detection wearables.    </a:t>
            </a:r>
          </a:p>
          <a:p>
            <a:pPr marL="0" marR="35176" lvl="0" indent="0" algn="just" rtl="0">
              <a:spcBef>
                <a:spcPts val="0"/>
              </a:spcBef>
              <a:spcAft>
                <a:spcPts val="0"/>
              </a:spcAft>
              <a:buNone/>
            </a:pPr>
            <a:r>
              <a:rPr lang="en-US" sz="1170" dirty="0">
                <a:solidFill>
                  <a:schemeClr val="tx1"/>
                </a:solidFill>
              </a:rPr>
              <a:t>Design and implement a compact, wearable system using Arduino Nano, eye blink sensor, piezo buzzer, and vibration motor to detect and alert users during fatigue episodes. </a:t>
            </a:r>
          </a:p>
          <a:p>
            <a:pPr marL="0" marR="35176" lvl="0" indent="0" algn="just" rtl="0">
              <a:spcBef>
                <a:spcPts val="0"/>
              </a:spcBef>
              <a:spcAft>
                <a:spcPts val="0"/>
              </a:spcAft>
              <a:buNone/>
            </a:pPr>
            <a:r>
              <a:rPr lang="en-US" sz="1170" dirty="0">
                <a:solidFill>
                  <a:schemeClr val="tx1"/>
                </a:solidFill>
              </a:rPr>
              <a:t> - Detect early signs of drowsiness by monitoring eye closure duration using a non-invasive blink sensor.  </a:t>
            </a:r>
          </a:p>
          <a:p>
            <a:pPr marL="0" marR="35176" lvl="0" indent="0" algn="just" rtl="0">
              <a:spcBef>
                <a:spcPts val="0"/>
              </a:spcBef>
              <a:spcAft>
                <a:spcPts val="0"/>
              </a:spcAft>
              <a:buNone/>
            </a:pPr>
            <a:endParaRPr lang="en-US" sz="1170" dirty="0">
              <a:solidFill>
                <a:schemeClr val="tx1"/>
              </a:solidFill>
            </a:endParaRPr>
          </a:p>
          <a:p>
            <a:pPr marL="171450" marR="35176" lvl="0" indent="-171450" algn="just" rtl="0">
              <a:spcBef>
                <a:spcPts val="0"/>
              </a:spcBef>
              <a:spcAft>
                <a:spcPts val="0"/>
              </a:spcAft>
              <a:buFontTx/>
              <a:buChar char="-"/>
            </a:pPr>
            <a:r>
              <a:rPr lang="en-US" sz="1170" dirty="0">
                <a:solidFill>
                  <a:schemeClr val="tx1"/>
                </a:solidFill>
              </a:rPr>
              <a:t>Provide dual alerts (sound and vibration) to awaken</a:t>
            </a:r>
          </a:p>
          <a:p>
            <a:pPr marR="35176" lvl="0" algn="just" rtl="0">
              <a:spcBef>
                <a:spcPts val="0"/>
              </a:spcBef>
              <a:spcAft>
                <a:spcPts val="0"/>
              </a:spcAft>
            </a:pPr>
            <a:r>
              <a:rPr lang="en-US" sz="1170" dirty="0">
                <a:solidFill>
                  <a:schemeClr val="tx1"/>
                </a:solidFill>
              </a:rPr>
              <a:t>    drowsy users in real time, preventing micro-sleep</a:t>
            </a:r>
          </a:p>
          <a:p>
            <a:pPr marR="35176" lvl="0" algn="just" rtl="0">
              <a:spcBef>
                <a:spcPts val="0"/>
              </a:spcBef>
              <a:spcAft>
                <a:spcPts val="0"/>
              </a:spcAft>
            </a:pPr>
            <a:r>
              <a:rPr lang="en-US" sz="1170" dirty="0">
                <a:solidFill>
                  <a:schemeClr val="tx1"/>
                </a:solidFill>
              </a:rPr>
              <a:t>    incidents. </a:t>
            </a:r>
          </a:p>
          <a:p>
            <a:pPr marL="0" marR="35176" lvl="0" indent="0" algn="just" rtl="0">
              <a:spcBef>
                <a:spcPts val="0"/>
              </a:spcBef>
              <a:spcAft>
                <a:spcPts val="0"/>
              </a:spcAft>
              <a:buNone/>
            </a:pPr>
            <a:r>
              <a:rPr lang="en-US" sz="1170" dirty="0">
                <a:solidFill>
                  <a:schemeClr val="tx1"/>
                </a:solidFill>
              </a:rPr>
              <a:t> -  Ensure comfort and affordability through lightweight</a:t>
            </a:r>
          </a:p>
          <a:p>
            <a:pPr marL="0" marR="35176" lvl="0" indent="0" algn="just" rtl="0">
              <a:spcBef>
                <a:spcPts val="0"/>
              </a:spcBef>
              <a:spcAft>
                <a:spcPts val="0"/>
              </a:spcAft>
              <a:buNone/>
            </a:pPr>
            <a:r>
              <a:rPr lang="en-US" sz="1170" dirty="0">
                <a:solidFill>
                  <a:schemeClr val="tx1"/>
                </a:solidFill>
              </a:rPr>
              <a:t>    design and use of open-source components for</a:t>
            </a:r>
          </a:p>
          <a:p>
            <a:pPr marL="0" marR="35176" lvl="0" indent="0" algn="just" rtl="0">
              <a:spcBef>
                <a:spcPts val="0"/>
              </a:spcBef>
              <a:spcAft>
                <a:spcPts val="0"/>
              </a:spcAft>
              <a:buNone/>
            </a:pPr>
            <a:r>
              <a:rPr lang="en-US" sz="1170" dirty="0">
                <a:solidFill>
                  <a:schemeClr val="tx1"/>
                </a:solidFill>
              </a:rPr>
              <a:t>    widespread deployment. </a:t>
            </a:r>
          </a:p>
          <a:p>
            <a:pPr marL="0" marR="35176" lvl="0" indent="0" algn="just" rtl="0">
              <a:spcBef>
                <a:spcPts val="0"/>
              </a:spcBef>
              <a:spcAft>
                <a:spcPts val="0"/>
              </a:spcAft>
              <a:buNone/>
            </a:pPr>
            <a:r>
              <a:rPr lang="en-US" sz="1170" dirty="0">
                <a:solidFill>
                  <a:schemeClr val="tx1"/>
                </a:solidFill>
              </a:rPr>
              <a:t> -  Improve safety in industrial and transport sectors by</a:t>
            </a:r>
          </a:p>
          <a:p>
            <a:pPr marL="0" marR="35176" lvl="0" indent="0" algn="just" rtl="0">
              <a:spcBef>
                <a:spcPts val="0"/>
              </a:spcBef>
              <a:spcAft>
                <a:spcPts val="0"/>
              </a:spcAft>
              <a:buNone/>
            </a:pPr>
            <a:r>
              <a:rPr lang="en-US" sz="1170" dirty="0">
                <a:solidFill>
                  <a:schemeClr val="tx1"/>
                </a:solidFill>
              </a:rPr>
              <a:t>    enabling continuous alertness during night shifts and</a:t>
            </a:r>
          </a:p>
          <a:p>
            <a:pPr marL="0" marR="35176" lvl="0" indent="0" algn="just" rtl="0">
              <a:spcBef>
                <a:spcPts val="0"/>
              </a:spcBef>
              <a:spcAft>
                <a:spcPts val="0"/>
              </a:spcAft>
              <a:buNone/>
            </a:pPr>
            <a:r>
              <a:rPr lang="en-US" sz="1170" dirty="0">
                <a:solidFill>
                  <a:schemeClr val="tx1"/>
                </a:solidFill>
              </a:rPr>
              <a:t>    long-distance driving.</a:t>
            </a:r>
            <a:endParaRPr lang="en-US" sz="1050" b="0" i="0" u="none" strike="noStrike" cap="none" dirty="0">
              <a:solidFill>
                <a:srgbClr val="231F2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050"/>
              <a:buFont typeface="Arial"/>
              <a:buNone/>
            </a:pPr>
            <a:endParaRPr sz="1000" b="0" i="0" u="none" strike="noStrike" cap="none" dirty="0">
              <a:solidFill>
                <a:srgbClr val="231F2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050"/>
              <a:buFont typeface="Arial"/>
              <a:buNone/>
            </a:pPr>
            <a:r>
              <a:rPr lang="en-US" sz="1200" b="1" i="0" u="none" strike="noStrike" cap="none" dirty="0">
                <a:solidFill>
                  <a:srgbClr val="0070C0"/>
                </a:solidFill>
                <a:latin typeface="Arial"/>
                <a:ea typeface="Arial"/>
                <a:cs typeface="Arial"/>
                <a:sym typeface="Arial"/>
              </a:rPr>
              <a:t>SCOPE OF THE PROJECT</a:t>
            </a:r>
            <a:endParaRPr sz="1200" b="0" i="0" u="none" strike="noStrike" cap="none" dirty="0">
              <a:solidFill>
                <a:srgbClr val="000000"/>
              </a:solidFill>
              <a:latin typeface="Arial"/>
              <a:ea typeface="Arial"/>
              <a:cs typeface="Arial"/>
              <a:sym typeface="Arial"/>
            </a:endParaRPr>
          </a:p>
          <a:p>
            <a:pPr algn="just"/>
            <a:r>
              <a:rPr lang="en-US" sz="1170" dirty="0"/>
              <a:t>This project presents an affordable, user-friendly wearable system designed to detect drowsiness and alert users in real time. Aimed at night shift industrial workers and vehicle drivers, the system helps reduce fatigue-related accidents by monitoring eye activity and issuing immediate alerts. By enhancing safety and well-being in transport and manufacturing sectors, it directly supports SDG 11.2—promoting safer, more sustainable mobility and work environments. </a:t>
            </a:r>
            <a:endParaRPr sz="1050" dirty="0">
              <a:solidFill>
                <a:srgbClr val="231F20"/>
              </a:solidFill>
            </a:endParaRPr>
          </a:p>
          <a:p>
            <a:pPr marL="0" marR="0" lvl="0" indent="0" algn="just" rtl="0">
              <a:lnSpc>
                <a:spcPct val="150000"/>
              </a:lnSpc>
              <a:spcBef>
                <a:spcPts val="0"/>
              </a:spcBef>
              <a:spcAft>
                <a:spcPts val="0"/>
              </a:spcAft>
              <a:buClr>
                <a:srgbClr val="000000"/>
              </a:buClr>
              <a:buSzPts val="1050"/>
              <a:buFont typeface="Arial"/>
              <a:buNone/>
            </a:pPr>
            <a:endParaRPr sz="1050" dirty="0">
              <a:solidFill>
                <a:srgbClr val="231F20"/>
              </a:solidFill>
            </a:endParaRPr>
          </a:p>
          <a:p>
            <a:pPr marL="0" marR="0" lvl="0" indent="0" algn="l" rtl="0">
              <a:lnSpc>
                <a:spcPct val="100000"/>
              </a:lnSpc>
              <a:spcBef>
                <a:spcPts val="0"/>
              </a:spcBef>
              <a:spcAft>
                <a:spcPts val="0"/>
              </a:spcAft>
              <a:buClr>
                <a:srgbClr val="000000"/>
              </a:buClr>
              <a:buSzPts val="1050"/>
              <a:buFont typeface="Arial"/>
              <a:buNone/>
            </a:pPr>
            <a:endParaRPr sz="1050" b="1" i="0" u="none" strike="noStrike" cap="none" dirty="0">
              <a:solidFill>
                <a:srgbClr val="0070C0"/>
              </a:solidFill>
              <a:latin typeface="Arial"/>
              <a:ea typeface="Arial"/>
              <a:cs typeface="Arial"/>
              <a:sym typeface="Arial"/>
            </a:endParaRPr>
          </a:p>
        </p:txBody>
      </p:sp>
      <p:sp>
        <p:nvSpPr>
          <p:cNvPr id="91" name="Google Shape;91;p1"/>
          <p:cNvSpPr txBox="1"/>
          <p:nvPr/>
        </p:nvSpPr>
        <p:spPr>
          <a:xfrm>
            <a:off x="4244401" y="1293080"/>
            <a:ext cx="4201549" cy="8264674"/>
          </a:xfrm>
          <a:prstGeom prst="rect">
            <a:avLst/>
          </a:prstGeom>
          <a:noFill/>
          <a:ln w="9525" cap="flat" cmpd="sng">
            <a:solidFill>
              <a:srgbClr val="92AAEA"/>
            </a:solidFill>
            <a:prstDash val="solid"/>
            <a:miter lim="800000"/>
            <a:headEnd type="none" w="sm" len="sm"/>
            <a:tailEnd type="none" w="sm" len="sm"/>
          </a:ln>
        </p:spPr>
        <p:txBody>
          <a:bodyPr spcFirstLastPara="1" wrap="square" lIns="91425" tIns="45700" rIns="91425" bIns="45700" anchor="t" anchorCtr="0">
            <a:noAutofit/>
          </a:bodyPr>
          <a:lstStyle/>
          <a:p>
            <a:pPr marL="0" marR="35176" lvl="0" indent="0" algn="just" rtl="0">
              <a:lnSpc>
                <a:spcPct val="100000"/>
              </a:lnSpc>
              <a:spcBef>
                <a:spcPts val="0"/>
              </a:spcBef>
              <a:spcAft>
                <a:spcPts val="0"/>
              </a:spcAft>
              <a:buClr>
                <a:srgbClr val="000000"/>
              </a:buClr>
              <a:buSzPts val="1167"/>
              <a:buFont typeface="Arial"/>
              <a:buNone/>
            </a:pPr>
            <a:endParaRPr sz="1167" b="1" i="0" u="none" strike="noStrike" cap="none" dirty="0">
              <a:solidFill>
                <a:srgbClr val="0070C0"/>
              </a:solidFill>
              <a:latin typeface="Arial"/>
              <a:ea typeface="Arial"/>
              <a:cs typeface="Arial"/>
              <a:sym typeface="Arial"/>
            </a:endParaRPr>
          </a:p>
          <a:p>
            <a:pPr marL="0" marR="35176" lvl="0" indent="0" algn="just" rtl="0">
              <a:lnSpc>
                <a:spcPct val="100000"/>
              </a:lnSpc>
              <a:spcBef>
                <a:spcPts val="0"/>
              </a:spcBef>
              <a:spcAft>
                <a:spcPts val="0"/>
              </a:spcAft>
              <a:buClr>
                <a:srgbClr val="000000"/>
              </a:buClr>
              <a:buSzPts val="1167"/>
              <a:buFont typeface="Arial"/>
              <a:buNone/>
            </a:pPr>
            <a:r>
              <a:rPr lang="en-US" sz="1200" b="1" i="0" u="none" strike="noStrike" cap="none" dirty="0">
                <a:solidFill>
                  <a:srgbClr val="0070C0"/>
                </a:solidFill>
                <a:latin typeface="Arial"/>
                <a:ea typeface="Arial"/>
                <a:cs typeface="Arial"/>
                <a:sym typeface="Arial"/>
              </a:rPr>
              <a:t>METHODOLOGY</a:t>
            </a:r>
            <a:endParaRPr sz="1200" b="0" i="0" u="none" strike="noStrike" cap="none" dirty="0">
              <a:solidFill>
                <a:srgbClr val="000000"/>
              </a:solidFill>
              <a:latin typeface="Arial"/>
              <a:ea typeface="Arial"/>
              <a:cs typeface="Arial"/>
              <a:sym typeface="Arial"/>
            </a:endParaRPr>
          </a:p>
          <a:p>
            <a:pPr marL="0" marR="35176" lvl="0" indent="0" algn="just" rtl="0">
              <a:lnSpc>
                <a:spcPct val="100000"/>
              </a:lnSpc>
              <a:spcBef>
                <a:spcPts val="0"/>
              </a:spcBef>
              <a:spcAft>
                <a:spcPts val="0"/>
              </a:spcAft>
              <a:buClr>
                <a:srgbClr val="000000"/>
              </a:buClr>
              <a:buSzPts val="1167"/>
              <a:buFont typeface="Arial"/>
              <a:buNone/>
            </a:pPr>
            <a:r>
              <a:rPr lang="en-US" sz="1070" b="1" i="0" u="none" strike="noStrike" cap="none" dirty="0">
                <a:solidFill>
                  <a:schemeClr val="tx1"/>
                </a:solidFill>
                <a:latin typeface="Arial"/>
                <a:ea typeface="Arial"/>
                <a:cs typeface="Arial"/>
                <a:sym typeface="Arial"/>
              </a:rPr>
              <a:t>1. Component Setup:</a:t>
            </a:r>
            <a:r>
              <a:rPr lang="en-US" sz="1070" i="0" u="none" strike="noStrike" cap="none" dirty="0">
                <a:solidFill>
                  <a:schemeClr val="tx1"/>
                </a:solidFill>
                <a:latin typeface="Arial"/>
                <a:ea typeface="Arial"/>
                <a:cs typeface="Arial"/>
                <a:sym typeface="Arial"/>
              </a:rPr>
              <a:t> Assemble the primary components, including the Arduino Uno, eye blink sensor, piezo buzzer, vibrating module, and battery, on a breadboard to test the core functionality.</a:t>
            </a:r>
          </a:p>
          <a:p>
            <a:pPr marL="0" marR="35176" lvl="0" indent="0" algn="just" rtl="0">
              <a:lnSpc>
                <a:spcPct val="100000"/>
              </a:lnSpc>
              <a:spcBef>
                <a:spcPts val="0"/>
              </a:spcBef>
              <a:spcAft>
                <a:spcPts val="0"/>
              </a:spcAft>
              <a:buClr>
                <a:srgbClr val="000000"/>
              </a:buClr>
              <a:buSzPts val="1167"/>
              <a:buFont typeface="Arial"/>
              <a:buNone/>
            </a:pPr>
            <a:r>
              <a:rPr lang="en-US" sz="1070" b="1" i="0" u="none" strike="noStrike" cap="none" dirty="0">
                <a:solidFill>
                  <a:schemeClr val="tx1"/>
                </a:solidFill>
                <a:latin typeface="Arial"/>
                <a:ea typeface="Arial"/>
                <a:cs typeface="Arial"/>
                <a:sym typeface="Arial"/>
              </a:rPr>
              <a:t>2. Programming</a:t>
            </a:r>
            <a:r>
              <a:rPr lang="en-US" sz="1070" i="0" u="none" strike="noStrike" cap="none" dirty="0">
                <a:solidFill>
                  <a:schemeClr val="tx1"/>
                </a:solidFill>
                <a:latin typeface="Arial"/>
                <a:ea typeface="Arial"/>
                <a:cs typeface="Arial"/>
                <a:sym typeface="Arial"/>
              </a:rPr>
              <a:t>: Develop a basic Arduino sketch to monitor eye blink data, triggering alerts when the user’s eyelids remain closed for more than 3-5 seconds.</a:t>
            </a:r>
          </a:p>
          <a:p>
            <a:pPr marL="0" marR="35176" lvl="0" indent="0" algn="just" rtl="0">
              <a:lnSpc>
                <a:spcPct val="100000"/>
              </a:lnSpc>
              <a:spcBef>
                <a:spcPts val="0"/>
              </a:spcBef>
              <a:spcAft>
                <a:spcPts val="0"/>
              </a:spcAft>
              <a:buClr>
                <a:srgbClr val="000000"/>
              </a:buClr>
              <a:buSzPts val="1167"/>
              <a:buFont typeface="Arial"/>
              <a:buNone/>
            </a:pPr>
            <a:r>
              <a:rPr lang="en-US" sz="1070" b="1" i="0" u="none" strike="noStrike" cap="none" dirty="0">
                <a:solidFill>
                  <a:schemeClr val="tx1"/>
                </a:solidFill>
                <a:latin typeface="Arial"/>
                <a:ea typeface="Arial"/>
                <a:cs typeface="Arial"/>
                <a:sym typeface="Arial"/>
              </a:rPr>
              <a:t>3. Testing: </a:t>
            </a:r>
            <a:r>
              <a:rPr lang="en-US" sz="1070" i="0" u="none" strike="noStrike" cap="none" dirty="0">
                <a:solidFill>
                  <a:schemeClr val="tx1"/>
                </a:solidFill>
                <a:latin typeface="Arial"/>
                <a:ea typeface="Arial"/>
                <a:cs typeface="Arial"/>
                <a:sym typeface="Arial"/>
              </a:rPr>
              <a:t>Test the system on the breadboard to ensure reliable detection of drowsiness and proper functioning of the buzzer and vibrating module.</a:t>
            </a:r>
          </a:p>
          <a:p>
            <a:pPr marL="0" marR="35176" lvl="0" indent="0" algn="just" rtl="0">
              <a:lnSpc>
                <a:spcPct val="100000"/>
              </a:lnSpc>
              <a:spcBef>
                <a:spcPts val="0"/>
              </a:spcBef>
              <a:spcAft>
                <a:spcPts val="0"/>
              </a:spcAft>
              <a:buClr>
                <a:srgbClr val="000000"/>
              </a:buClr>
              <a:buSzPts val="1167"/>
              <a:buFont typeface="Arial"/>
              <a:buNone/>
            </a:pPr>
            <a:r>
              <a:rPr lang="en-US" sz="1070" b="1" i="0" u="none" strike="noStrike" cap="none" dirty="0">
                <a:solidFill>
                  <a:schemeClr val="tx1"/>
                </a:solidFill>
                <a:latin typeface="Arial"/>
                <a:ea typeface="Arial"/>
                <a:cs typeface="Arial"/>
                <a:sym typeface="Arial"/>
              </a:rPr>
              <a:t>4. Hardware Migration: </a:t>
            </a:r>
            <a:r>
              <a:rPr lang="en-US" sz="1070" i="0" u="none" strike="noStrike" cap="none" dirty="0">
                <a:solidFill>
                  <a:schemeClr val="tx1"/>
                </a:solidFill>
                <a:latin typeface="Arial"/>
                <a:ea typeface="Arial"/>
                <a:cs typeface="Arial"/>
                <a:sym typeface="Arial"/>
              </a:rPr>
              <a:t>After testing, migrate to the </a:t>
            </a:r>
            <a:r>
              <a:rPr lang="en-US" sz="1070" b="1" i="0" u="none" strike="noStrike" cap="none" dirty="0">
                <a:solidFill>
                  <a:schemeClr val="tx1"/>
                </a:solidFill>
                <a:latin typeface="Arial"/>
                <a:ea typeface="Arial"/>
                <a:cs typeface="Arial"/>
                <a:sym typeface="Arial"/>
              </a:rPr>
              <a:t>Arduino Nano </a:t>
            </a:r>
            <a:r>
              <a:rPr lang="en-US" sz="1070" i="0" u="none" strike="noStrike" cap="none" dirty="0">
                <a:solidFill>
                  <a:schemeClr val="tx1"/>
                </a:solidFill>
                <a:latin typeface="Arial"/>
                <a:ea typeface="Arial"/>
                <a:cs typeface="Arial"/>
                <a:sym typeface="Arial"/>
              </a:rPr>
              <a:t>for a more compact, portable design.</a:t>
            </a:r>
          </a:p>
          <a:p>
            <a:pPr marL="0" marR="35176" lvl="0" indent="0" algn="just" rtl="0">
              <a:lnSpc>
                <a:spcPct val="100000"/>
              </a:lnSpc>
              <a:spcBef>
                <a:spcPts val="0"/>
              </a:spcBef>
              <a:spcAft>
                <a:spcPts val="0"/>
              </a:spcAft>
              <a:buClr>
                <a:srgbClr val="000000"/>
              </a:buClr>
              <a:buSzPts val="1167"/>
              <a:buFont typeface="Arial"/>
              <a:buNone/>
            </a:pPr>
            <a:r>
              <a:rPr lang="en-US" sz="1070" b="1" i="0" u="none" strike="noStrike" cap="none" dirty="0">
                <a:solidFill>
                  <a:schemeClr val="tx1"/>
                </a:solidFill>
                <a:latin typeface="Arial"/>
                <a:ea typeface="Arial"/>
                <a:cs typeface="Arial"/>
                <a:sym typeface="Arial"/>
              </a:rPr>
              <a:t>5. Assembly: </a:t>
            </a:r>
            <a:r>
              <a:rPr lang="en-US" sz="1070" i="0" u="none" strike="noStrike" cap="none" dirty="0">
                <a:solidFill>
                  <a:schemeClr val="tx1"/>
                </a:solidFill>
                <a:latin typeface="Arial"/>
                <a:ea typeface="Arial"/>
                <a:cs typeface="Arial"/>
                <a:sym typeface="Arial"/>
              </a:rPr>
              <a:t>Attach the components to glasses for comfortable wear and to ensure stability.</a:t>
            </a:r>
            <a:endParaRPr lang="en-US" sz="1070" i="0" u="none" strike="noStrike" cap="none" dirty="0">
              <a:solidFill>
                <a:srgbClr val="231F20"/>
              </a:solidFill>
              <a:latin typeface="Arial"/>
              <a:ea typeface="Arial"/>
              <a:cs typeface="Arial"/>
              <a:sym typeface="Arial"/>
            </a:endParaRPr>
          </a:p>
          <a:p>
            <a:pPr marL="0" marR="0" lvl="0" indent="0" algn="just" rtl="0">
              <a:lnSpc>
                <a:spcPct val="100000"/>
              </a:lnSpc>
              <a:spcBef>
                <a:spcPts val="1200"/>
              </a:spcBef>
              <a:spcAft>
                <a:spcPts val="0"/>
              </a:spcAft>
              <a:buClr>
                <a:srgbClr val="000000"/>
              </a:buClr>
              <a:buSzPts val="1050"/>
              <a:buFont typeface="Arial"/>
              <a:buNone/>
            </a:pPr>
            <a:r>
              <a:rPr lang="en-US" sz="1200" b="1" i="0" u="none" strike="noStrike" cap="none" dirty="0">
                <a:solidFill>
                  <a:srgbClr val="0070C0"/>
                </a:solidFill>
                <a:latin typeface="Arial"/>
                <a:ea typeface="Arial"/>
                <a:cs typeface="Arial"/>
                <a:sym typeface="Arial"/>
              </a:rPr>
              <a:t>ARCHITECTURE</a:t>
            </a:r>
          </a:p>
          <a:p>
            <a:pPr algn="just">
              <a:spcBef>
                <a:spcPts val="1200"/>
              </a:spcBef>
              <a:buSzPts val="1050"/>
            </a:pPr>
            <a:endParaRPr lang="en-US" sz="1150" b="1" i="0" u="none" strike="noStrike" cap="none" dirty="0">
              <a:solidFill>
                <a:srgbClr val="0070C0"/>
              </a:solidFill>
              <a:latin typeface="Arial"/>
              <a:ea typeface="Arial"/>
              <a:cs typeface="Arial"/>
              <a:sym typeface="Arial"/>
            </a:endParaRPr>
          </a:p>
          <a:p>
            <a:pPr algn="just">
              <a:spcBef>
                <a:spcPts val="1200"/>
              </a:spcBef>
              <a:buSzPts val="1050"/>
            </a:pPr>
            <a:endParaRPr lang="en-US" sz="1150" b="1" dirty="0">
              <a:solidFill>
                <a:srgbClr val="0070C0"/>
              </a:solidFill>
            </a:endParaRPr>
          </a:p>
          <a:p>
            <a:pPr algn="just">
              <a:spcBef>
                <a:spcPts val="1200"/>
              </a:spcBef>
              <a:buSzPts val="1050"/>
            </a:pPr>
            <a:endParaRPr lang="en-US" sz="1150" b="1" i="0" u="none" strike="noStrike" cap="none" dirty="0">
              <a:solidFill>
                <a:srgbClr val="0070C0"/>
              </a:solidFill>
              <a:latin typeface="Arial"/>
              <a:ea typeface="Arial"/>
              <a:cs typeface="Arial"/>
              <a:sym typeface="Arial"/>
            </a:endParaRPr>
          </a:p>
          <a:p>
            <a:pPr algn="just">
              <a:spcBef>
                <a:spcPts val="1200"/>
              </a:spcBef>
              <a:buSzPts val="1050"/>
            </a:pPr>
            <a:endParaRPr lang="en-US" sz="1150" b="1" dirty="0">
              <a:solidFill>
                <a:srgbClr val="0070C0"/>
              </a:solidFill>
            </a:endParaRPr>
          </a:p>
          <a:p>
            <a:pPr algn="just">
              <a:spcBef>
                <a:spcPts val="1200"/>
              </a:spcBef>
              <a:buSzPts val="1050"/>
            </a:pPr>
            <a:endParaRPr lang="en-US" sz="1150" b="1" i="0" u="none" strike="noStrike" cap="none" dirty="0">
              <a:solidFill>
                <a:srgbClr val="0070C0"/>
              </a:solidFill>
              <a:latin typeface="Arial"/>
              <a:ea typeface="Arial"/>
              <a:cs typeface="Arial"/>
              <a:sym typeface="Arial"/>
            </a:endParaRPr>
          </a:p>
          <a:p>
            <a:pPr algn="just">
              <a:spcBef>
                <a:spcPts val="1200"/>
              </a:spcBef>
              <a:buSzPts val="1050"/>
            </a:pPr>
            <a:endParaRPr lang="en-US" sz="1150" b="1" dirty="0">
              <a:solidFill>
                <a:srgbClr val="0070C0"/>
              </a:solidFill>
            </a:endParaRPr>
          </a:p>
          <a:p>
            <a:pPr marR="0" lvl="0" algn="just" rtl="0">
              <a:lnSpc>
                <a:spcPct val="100000"/>
              </a:lnSpc>
              <a:spcAft>
                <a:spcPts val="0"/>
              </a:spcAft>
              <a:buClr>
                <a:srgbClr val="000000"/>
              </a:buClr>
              <a:buSzPts val="1050"/>
            </a:pPr>
            <a:endParaRPr lang="en-US" sz="1070" b="1" i="0" u="none" strike="noStrike" cap="none" dirty="0">
              <a:solidFill>
                <a:schemeClr val="tx1"/>
              </a:solidFill>
              <a:latin typeface="Arial"/>
              <a:ea typeface="Arial"/>
              <a:cs typeface="Arial"/>
              <a:sym typeface="Arial"/>
            </a:endParaRPr>
          </a:p>
          <a:p>
            <a:pPr marR="0" lvl="0" algn="just" rtl="0">
              <a:lnSpc>
                <a:spcPct val="100000"/>
              </a:lnSpc>
              <a:spcAft>
                <a:spcPts val="0"/>
              </a:spcAft>
              <a:buClr>
                <a:srgbClr val="000000"/>
              </a:buClr>
              <a:buSzPts val="1050"/>
            </a:pPr>
            <a:endParaRPr lang="en-US" sz="1070" b="1" i="0" u="none" strike="noStrike" cap="none" dirty="0">
              <a:solidFill>
                <a:schemeClr val="tx1"/>
              </a:solidFill>
              <a:latin typeface="Arial"/>
              <a:ea typeface="Arial"/>
              <a:cs typeface="Arial"/>
              <a:sym typeface="Arial"/>
            </a:endParaRPr>
          </a:p>
          <a:p>
            <a:pPr marR="0" lvl="0" algn="just" rtl="0">
              <a:lnSpc>
                <a:spcPct val="100000"/>
              </a:lnSpc>
              <a:spcAft>
                <a:spcPts val="0"/>
              </a:spcAft>
              <a:buClr>
                <a:srgbClr val="000000"/>
              </a:buClr>
              <a:buSzPts val="1050"/>
            </a:pPr>
            <a:endParaRPr lang="en-US" sz="1070" b="1" dirty="0">
              <a:solidFill>
                <a:schemeClr val="tx1"/>
              </a:solidFill>
            </a:endParaRPr>
          </a:p>
          <a:p>
            <a:pPr marR="0" lvl="0" algn="just" rtl="0">
              <a:lnSpc>
                <a:spcPct val="100000"/>
              </a:lnSpc>
              <a:spcAft>
                <a:spcPts val="0"/>
              </a:spcAft>
              <a:buClr>
                <a:srgbClr val="000000"/>
              </a:buClr>
              <a:buSzPts val="1050"/>
            </a:pPr>
            <a:endParaRPr lang="en-US" sz="1070" b="1" i="0" u="none" strike="noStrike" cap="none" dirty="0">
              <a:solidFill>
                <a:schemeClr val="tx1"/>
              </a:solidFill>
              <a:latin typeface="Arial"/>
              <a:ea typeface="Arial"/>
              <a:cs typeface="Arial"/>
              <a:sym typeface="Arial"/>
            </a:endParaRPr>
          </a:p>
          <a:p>
            <a:pPr algn="just">
              <a:buSzPts val="1050"/>
            </a:pPr>
            <a:endParaRPr lang="en-US" sz="1100" b="1" i="0" u="none" strike="noStrike" cap="none" dirty="0">
              <a:solidFill>
                <a:srgbClr val="0070C0"/>
              </a:solidFill>
              <a:latin typeface="Arial"/>
              <a:ea typeface="Arial"/>
              <a:cs typeface="Arial"/>
              <a:sym typeface="Arial"/>
            </a:endParaRPr>
          </a:p>
          <a:p>
            <a:pPr algn="just">
              <a:buSzPts val="1050"/>
            </a:pPr>
            <a:endParaRPr lang="en-US" sz="1100" b="1" i="0" u="none" strike="noStrike" cap="none" dirty="0">
              <a:solidFill>
                <a:srgbClr val="0070C0"/>
              </a:solidFill>
              <a:latin typeface="Arial"/>
              <a:ea typeface="Arial"/>
              <a:cs typeface="Arial"/>
              <a:sym typeface="Arial"/>
            </a:endParaRPr>
          </a:p>
          <a:p>
            <a:pPr algn="just">
              <a:buSzPts val="1050"/>
            </a:pPr>
            <a:endParaRPr lang="en-US" sz="1100" b="1" dirty="0">
              <a:solidFill>
                <a:srgbClr val="0070C0"/>
              </a:solidFill>
            </a:endParaRPr>
          </a:p>
          <a:p>
            <a:pPr algn="just">
              <a:buSzPts val="1050"/>
            </a:pPr>
            <a:endParaRPr lang="en-US" sz="1100" b="1" i="0" u="none" strike="noStrike" cap="none" dirty="0">
              <a:solidFill>
                <a:srgbClr val="0070C0"/>
              </a:solidFill>
              <a:latin typeface="Arial"/>
              <a:ea typeface="Arial"/>
              <a:cs typeface="Arial"/>
              <a:sym typeface="Arial"/>
            </a:endParaRPr>
          </a:p>
          <a:p>
            <a:pPr algn="just">
              <a:buSzPts val="1050"/>
            </a:pPr>
            <a:endParaRPr lang="en-US" sz="1100" b="1" dirty="0">
              <a:solidFill>
                <a:srgbClr val="0070C0"/>
              </a:solidFill>
            </a:endParaRPr>
          </a:p>
          <a:p>
            <a:pPr algn="just">
              <a:buSzPts val="1050"/>
            </a:pPr>
            <a:endParaRPr lang="en-US" sz="1100" b="1" i="0" u="none" strike="noStrike" cap="none" dirty="0">
              <a:solidFill>
                <a:srgbClr val="0070C0"/>
              </a:solidFill>
              <a:latin typeface="Arial"/>
              <a:ea typeface="Arial"/>
              <a:cs typeface="Arial"/>
              <a:sym typeface="Arial"/>
            </a:endParaRPr>
          </a:p>
          <a:p>
            <a:pPr algn="just">
              <a:buSzPts val="1050"/>
            </a:pPr>
            <a:endParaRPr lang="en-US" sz="1100" b="1" dirty="0">
              <a:solidFill>
                <a:srgbClr val="0070C0"/>
              </a:solidFill>
            </a:endParaRPr>
          </a:p>
          <a:p>
            <a:pPr algn="just">
              <a:buSzPts val="1050"/>
            </a:pPr>
            <a:r>
              <a:rPr lang="en-US" sz="1100" b="1" i="0" u="none" strike="noStrike" cap="none" dirty="0">
                <a:solidFill>
                  <a:srgbClr val="0070C0"/>
                </a:solidFill>
                <a:latin typeface="Arial"/>
                <a:ea typeface="Arial"/>
                <a:cs typeface="Arial"/>
                <a:sym typeface="Arial"/>
              </a:rPr>
              <a:t>MODULES</a:t>
            </a:r>
            <a:endParaRPr lang="en-US" sz="1070" b="1" dirty="0">
              <a:solidFill>
                <a:schemeClr val="tx1"/>
              </a:solidFill>
            </a:endParaRPr>
          </a:p>
          <a:p>
            <a:pPr marR="0" lvl="0" algn="just" rtl="0">
              <a:lnSpc>
                <a:spcPct val="100000"/>
              </a:lnSpc>
              <a:spcAft>
                <a:spcPts val="0"/>
              </a:spcAft>
              <a:buClr>
                <a:srgbClr val="000000"/>
              </a:buClr>
              <a:buSzPts val="1050"/>
            </a:pPr>
            <a:r>
              <a:rPr lang="en-US" sz="1070" b="1" i="0" u="none" strike="noStrike" cap="none" dirty="0">
                <a:solidFill>
                  <a:schemeClr val="tx1"/>
                </a:solidFill>
                <a:latin typeface="Arial"/>
                <a:ea typeface="Arial"/>
                <a:cs typeface="Arial"/>
                <a:sym typeface="Arial"/>
              </a:rPr>
              <a:t>1. Eye Monitoring Module - </a:t>
            </a:r>
            <a:r>
              <a:rPr lang="en-US" sz="1070" i="0" u="none" strike="noStrike" cap="none" dirty="0">
                <a:solidFill>
                  <a:schemeClr val="tx1"/>
                </a:solidFill>
                <a:latin typeface="Arial"/>
                <a:ea typeface="Arial"/>
                <a:cs typeface="Arial"/>
                <a:sym typeface="Arial"/>
              </a:rPr>
              <a:t>Detects eye movements and prolonged eye closure, which are key signs of drowsiness.   - Provides data to the Arduino Nano for processing.</a:t>
            </a:r>
          </a:p>
          <a:p>
            <a:pPr marR="0" lvl="0" algn="just" rtl="0">
              <a:lnSpc>
                <a:spcPct val="100000"/>
              </a:lnSpc>
              <a:spcBef>
                <a:spcPts val="1200"/>
              </a:spcBef>
              <a:spcAft>
                <a:spcPts val="0"/>
              </a:spcAft>
              <a:buClr>
                <a:srgbClr val="000000"/>
              </a:buClr>
              <a:buSzPts val="1050"/>
            </a:pPr>
            <a:r>
              <a:rPr lang="en-US" sz="1070" b="1" dirty="0">
                <a:solidFill>
                  <a:schemeClr val="tx1"/>
                </a:solidFill>
              </a:rPr>
              <a:t>2</a:t>
            </a:r>
            <a:r>
              <a:rPr lang="en-US" sz="1070" b="1" i="0" u="none" strike="noStrike" cap="none" dirty="0">
                <a:solidFill>
                  <a:schemeClr val="tx1"/>
                </a:solidFill>
                <a:latin typeface="Arial"/>
                <a:ea typeface="Arial"/>
                <a:cs typeface="Arial"/>
                <a:sym typeface="Arial"/>
              </a:rPr>
              <a:t>. Processing Module - </a:t>
            </a:r>
            <a:r>
              <a:rPr lang="en-US" sz="1070" i="0" u="none" strike="noStrike" cap="none" dirty="0">
                <a:solidFill>
                  <a:schemeClr val="tx1"/>
                </a:solidFill>
                <a:latin typeface="Arial"/>
                <a:ea typeface="Arial"/>
                <a:cs typeface="Arial"/>
                <a:sym typeface="Arial"/>
              </a:rPr>
              <a:t>The Arduino Nano processes the input from the eye blink sensor and determines if the user is showing signs of fatigue (eyes closed for 3-5 seconds).   - Triggers the alert system when drowsiness is detected.</a:t>
            </a:r>
          </a:p>
          <a:p>
            <a:pPr marR="0" lvl="0" algn="just" rtl="0">
              <a:lnSpc>
                <a:spcPct val="100000"/>
              </a:lnSpc>
              <a:spcBef>
                <a:spcPts val="1200"/>
              </a:spcBef>
              <a:spcAft>
                <a:spcPts val="0"/>
              </a:spcAft>
              <a:buClr>
                <a:srgbClr val="000000"/>
              </a:buClr>
              <a:buSzPts val="1050"/>
            </a:pPr>
            <a:endParaRPr sz="1050" dirty="0">
              <a:solidFill>
                <a:srgbClr val="231F20"/>
              </a:solidFill>
            </a:endParaRPr>
          </a:p>
        </p:txBody>
      </p:sp>
      <p:pic>
        <p:nvPicPr>
          <p:cNvPr id="93" name="Google Shape;93;p1"/>
          <p:cNvPicPr preferRelativeResize="0"/>
          <p:nvPr/>
        </p:nvPicPr>
        <p:blipFill rotWithShape="1">
          <a:blip r:embed="rId3">
            <a:alphaModFix/>
          </a:blip>
          <a:srcRect/>
          <a:stretch/>
        </p:blipFill>
        <p:spPr>
          <a:xfrm>
            <a:off x="0" y="-28125"/>
            <a:ext cx="2361528" cy="1203960"/>
          </a:xfrm>
          <a:prstGeom prst="rect">
            <a:avLst/>
          </a:prstGeom>
          <a:noFill/>
          <a:ln>
            <a:noFill/>
          </a:ln>
        </p:spPr>
      </p:pic>
      <p:sp>
        <p:nvSpPr>
          <p:cNvPr id="3" name="TextBox 2">
            <a:extLst>
              <a:ext uri="{FF2B5EF4-FFF2-40B4-BE49-F238E27FC236}">
                <a16:creationId xmlns:a16="http://schemas.microsoft.com/office/drawing/2014/main" id="{E398906F-6E83-F085-8C97-1C224292B821}"/>
              </a:ext>
            </a:extLst>
          </p:cNvPr>
          <p:cNvSpPr txBox="1"/>
          <p:nvPr/>
        </p:nvSpPr>
        <p:spPr>
          <a:xfrm>
            <a:off x="10264454" y="79070"/>
            <a:ext cx="2289842" cy="1138773"/>
          </a:xfrm>
          <a:prstGeom prst="rect">
            <a:avLst/>
          </a:prstGeom>
          <a:noFill/>
        </p:spPr>
        <p:txBody>
          <a:bodyPr wrap="square" rtlCol="0">
            <a:spAutoFit/>
          </a:bodyPr>
          <a:lstStyle/>
          <a:p>
            <a:pPr algn="ctr"/>
            <a:r>
              <a:rPr lang="en-US" sz="2000" b="1" dirty="0">
                <a:solidFill>
                  <a:schemeClr val="tx1"/>
                </a:solidFill>
              </a:rPr>
              <a:t>SDG 11</a:t>
            </a:r>
          </a:p>
          <a:p>
            <a:pPr algn="ctr"/>
            <a:r>
              <a:rPr lang="en-US" sz="1600" b="1" dirty="0">
                <a:solidFill>
                  <a:schemeClr val="tx1"/>
                </a:solidFill>
              </a:rPr>
              <a:t>Promote sustainable cities and communities</a:t>
            </a:r>
            <a:endParaRPr lang="en-IN" sz="2000" b="1" dirty="0"/>
          </a:p>
        </p:txBody>
      </p:sp>
      <p:pic>
        <p:nvPicPr>
          <p:cNvPr id="5" name="Picture 4">
            <a:extLst>
              <a:ext uri="{FF2B5EF4-FFF2-40B4-BE49-F238E27FC236}">
                <a16:creationId xmlns:a16="http://schemas.microsoft.com/office/drawing/2014/main" id="{1DDB16FA-BBCB-D86E-1286-59627686D90D}"/>
              </a:ext>
            </a:extLst>
          </p:cNvPr>
          <p:cNvPicPr>
            <a:picLocks noChangeAspect="1"/>
          </p:cNvPicPr>
          <p:nvPr/>
        </p:nvPicPr>
        <p:blipFill>
          <a:blip r:embed="rId4"/>
          <a:stretch>
            <a:fillRect/>
          </a:stretch>
        </p:blipFill>
        <p:spPr>
          <a:xfrm>
            <a:off x="11388503" y="8141892"/>
            <a:ext cx="1020272" cy="1135850"/>
          </a:xfrm>
          <a:prstGeom prst="rect">
            <a:avLst/>
          </a:prstGeom>
        </p:spPr>
      </p:pic>
      <p:pic>
        <p:nvPicPr>
          <p:cNvPr id="7" name="Picture 6">
            <a:extLst>
              <a:ext uri="{FF2B5EF4-FFF2-40B4-BE49-F238E27FC236}">
                <a16:creationId xmlns:a16="http://schemas.microsoft.com/office/drawing/2014/main" id="{8812341E-7261-A158-0707-674E3CB5251A}"/>
              </a:ext>
            </a:extLst>
          </p:cNvPr>
          <p:cNvPicPr>
            <a:picLocks noChangeAspect="1"/>
          </p:cNvPicPr>
          <p:nvPr/>
        </p:nvPicPr>
        <p:blipFill>
          <a:blip r:embed="rId5"/>
          <a:stretch>
            <a:fillRect/>
          </a:stretch>
        </p:blipFill>
        <p:spPr>
          <a:xfrm>
            <a:off x="9297540" y="8108191"/>
            <a:ext cx="926212" cy="1169551"/>
          </a:xfrm>
          <a:prstGeom prst="rect">
            <a:avLst/>
          </a:prstGeom>
        </p:spPr>
      </p:pic>
      <p:sp>
        <p:nvSpPr>
          <p:cNvPr id="8" name="TextBox 7">
            <a:extLst>
              <a:ext uri="{FF2B5EF4-FFF2-40B4-BE49-F238E27FC236}">
                <a16:creationId xmlns:a16="http://schemas.microsoft.com/office/drawing/2014/main" id="{FE7F540C-EEE6-A05B-DBCB-4C6637C2714A}"/>
              </a:ext>
            </a:extLst>
          </p:cNvPr>
          <p:cNvSpPr txBox="1"/>
          <p:nvPr/>
        </p:nvSpPr>
        <p:spPr>
          <a:xfrm>
            <a:off x="8877782" y="9277742"/>
            <a:ext cx="1689904" cy="307777"/>
          </a:xfrm>
          <a:prstGeom prst="rect">
            <a:avLst/>
          </a:prstGeom>
          <a:noFill/>
        </p:spPr>
        <p:txBody>
          <a:bodyPr wrap="square" rtlCol="0">
            <a:spAutoFit/>
          </a:bodyPr>
          <a:lstStyle/>
          <a:p>
            <a:r>
              <a:rPr lang="en-IN" dirty="0"/>
              <a:t>Jayanthi Sharma</a:t>
            </a:r>
          </a:p>
        </p:txBody>
      </p:sp>
      <p:sp>
        <p:nvSpPr>
          <p:cNvPr id="9" name="TextBox 8">
            <a:extLst>
              <a:ext uri="{FF2B5EF4-FFF2-40B4-BE49-F238E27FC236}">
                <a16:creationId xmlns:a16="http://schemas.microsoft.com/office/drawing/2014/main" id="{1530AEF4-7524-4420-41CF-4EF9F834FEC7}"/>
              </a:ext>
            </a:extLst>
          </p:cNvPr>
          <p:cNvSpPr txBox="1"/>
          <p:nvPr/>
        </p:nvSpPr>
        <p:spPr>
          <a:xfrm>
            <a:off x="11019668" y="9277742"/>
            <a:ext cx="1781932" cy="307777"/>
          </a:xfrm>
          <a:prstGeom prst="rect">
            <a:avLst/>
          </a:prstGeom>
          <a:noFill/>
        </p:spPr>
        <p:txBody>
          <a:bodyPr wrap="square" rtlCol="0">
            <a:spAutoFit/>
          </a:bodyPr>
          <a:lstStyle/>
          <a:p>
            <a:r>
              <a:rPr lang="en-IN" dirty="0"/>
              <a:t>Kashish Mahendra</a:t>
            </a:r>
          </a:p>
        </p:txBody>
      </p:sp>
      <p:pic>
        <p:nvPicPr>
          <p:cNvPr id="1028" name="Picture 4">
            <a:extLst>
              <a:ext uri="{FF2B5EF4-FFF2-40B4-BE49-F238E27FC236}">
                <a16:creationId xmlns:a16="http://schemas.microsoft.com/office/drawing/2014/main" id="{817DA8A0-8388-F41C-6CB9-780C6886A649}"/>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4847" r="17216"/>
          <a:stretch/>
        </p:blipFill>
        <p:spPr bwMode="auto">
          <a:xfrm rot="5400000">
            <a:off x="6015885" y="5031164"/>
            <a:ext cx="2830119" cy="191068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41CBE7A-2E6F-E6E1-118B-E070766D7E4B}"/>
              </a:ext>
            </a:extLst>
          </p:cNvPr>
          <p:cNvSpPr txBox="1"/>
          <p:nvPr/>
        </p:nvSpPr>
        <p:spPr>
          <a:xfrm>
            <a:off x="8736834" y="3381147"/>
            <a:ext cx="3790077" cy="1477328"/>
          </a:xfrm>
          <a:prstGeom prst="rect">
            <a:avLst/>
          </a:prstGeom>
          <a:ln w="9525"/>
        </p:spPr>
        <p:style>
          <a:lnRef idx="2">
            <a:schemeClr val="dk1"/>
          </a:lnRef>
          <a:fillRef idx="1">
            <a:schemeClr val="lt1"/>
          </a:fillRef>
          <a:effectRef idx="0">
            <a:schemeClr val="dk1"/>
          </a:effectRef>
          <a:fontRef idx="minor">
            <a:schemeClr val="dk1"/>
          </a:fontRef>
        </p:style>
        <p:txBody>
          <a:bodyPr wrap="square" rtlCol="0">
            <a:spAutoFit/>
          </a:bodyPr>
          <a:lstStyle/>
          <a:p>
            <a:pPr rtl="0">
              <a:buNone/>
            </a:pPr>
            <a:r>
              <a:rPr lang="en-US" sz="1000" i="0" u="none" strike="noStrike" dirty="0">
                <a:solidFill>
                  <a:srgbClr val="000000"/>
                </a:solidFill>
                <a:effectLst/>
                <a:latin typeface="Courier New" panose="02070309020205020404" pitchFamily="49" charset="0"/>
                <a:cs typeface="Courier New" panose="02070309020205020404" pitchFamily="49" charset="0"/>
              </a:rPr>
              <a:t>Sensor Value: 626</a:t>
            </a:r>
            <a:endParaRPr lang="en-US" sz="1000" dirty="0">
              <a:effectLst/>
              <a:latin typeface="Courier New" panose="02070309020205020404" pitchFamily="49" charset="0"/>
              <a:cs typeface="Courier New" panose="02070309020205020404" pitchFamily="49" charset="0"/>
            </a:endParaRPr>
          </a:p>
          <a:p>
            <a:pPr rtl="0">
              <a:buNone/>
            </a:pPr>
            <a:r>
              <a:rPr lang="en-US" sz="1000" i="0" u="none" strike="noStrike" dirty="0">
                <a:solidFill>
                  <a:srgbClr val="000000"/>
                </a:solidFill>
                <a:effectLst/>
                <a:latin typeface="Courier New" panose="02070309020205020404" pitchFamily="49" charset="0"/>
                <a:cs typeface="Courier New" panose="02070309020205020404" pitchFamily="49" charset="0"/>
              </a:rPr>
              <a:t>Sensor Value: 626</a:t>
            </a:r>
            <a:endParaRPr lang="en-US" sz="1000" dirty="0">
              <a:effectLst/>
              <a:latin typeface="Courier New" panose="02070309020205020404" pitchFamily="49" charset="0"/>
              <a:cs typeface="Courier New" panose="02070309020205020404" pitchFamily="49" charset="0"/>
            </a:endParaRPr>
          </a:p>
          <a:p>
            <a:pPr rtl="0">
              <a:buNone/>
            </a:pPr>
            <a:r>
              <a:rPr lang="en-US" sz="1000" i="0" u="none" strike="noStrike" dirty="0">
                <a:solidFill>
                  <a:srgbClr val="000000"/>
                </a:solidFill>
                <a:effectLst/>
                <a:latin typeface="Courier New" panose="02070309020205020404" pitchFamily="49" charset="0"/>
                <a:cs typeface="Courier New" panose="02070309020205020404" pitchFamily="49" charset="0"/>
              </a:rPr>
              <a:t>Sensor Value: 626</a:t>
            </a:r>
            <a:endParaRPr lang="en-US" sz="1000" dirty="0">
              <a:effectLst/>
              <a:latin typeface="Courier New" panose="02070309020205020404" pitchFamily="49" charset="0"/>
              <a:cs typeface="Courier New" panose="02070309020205020404" pitchFamily="49" charset="0"/>
            </a:endParaRPr>
          </a:p>
          <a:p>
            <a:pPr rtl="0">
              <a:buNone/>
            </a:pPr>
            <a:r>
              <a:rPr lang="en-US" sz="1000" i="0" u="none" strike="noStrike" dirty="0">
                <a:solidFill>
                  <a:srgbClr val="000000"/>
                </a:solidFill>
                <a:effectLst/>
                <a:latin typeface="Courier New" panose="02070309020205020404" pitchFamily="49" charset="0"/>
                <a:cs typeface="Courier New" panose="02070309020205020404" pitchFamily="49" charset="0"/>
              </a:rPr>
              <a:t>Eye has been closed for more than 2 seconds! Alert ON.</a:t>
            </a:r>
            <a:endParaRPr lang="en-US" sz="1000" dirty="0">
              <a:effectLst/>
              <a:latin typeface="Courier New" panose="02070309020205020404" pitchFamily="49" charset="0"/>
              <a:cs typeface="Courier New" panose="02070309020205020404" pitchFamily="49" charset="0"/>
            </a:endParaRPr>
          </a:p>
          <a:p>
            <a:pPr rtl="0">
              <a:buNone/>
            </a:pPr>
            <a:r>
              <a:rPr lang="en-US" sz="1000" i="0" u="none" strike="noStrike" dirty="0">
                <a:solidFill>
                  <a:srgbClr val="000000"/>
                </a:solidFill>
                <a:effectLst/>
                <a:latin typeface="Courier New" panose="02070309020205020404" pitchFamily="49" charset="0"/>
                <a:cs typeface="Courier New" panose="02070309020205020404" pitchFamily="49" charset="0"/>
              </a:rPr>
              <a:t>Sensor Value: 623</a:t>
            </a:r>
            <a:endParaRPr lang="en-US" sz="1000" dirty="0">
              <a:effectLst/>
              <a:latin typeface="Courier New" panose="02070309020205020404" pitchFamily="49" charset="0"/>
              <a:cs typeface="Courier New" panose="02070309020205020404" pitchFamily="49" charset="0"/>
            </a:endParaRPr>
          </a:p>
          <a:p>
            <a:pPr rtl="0">
              <a:buNone/>
            </a:pPr>
            <a:r>
              <a:rPr lang="en-US" sz="1000" i="0" u="none" strike="noStrike" dirty="0">
                <a:solidFill>
                  <a:srgbClr val="000000"/>
                </a:solidFill>
                <a:effectLst/>
                <a:latin typeface="Courier New" panose="02070309020205020404" pitchFamily="49" charset="0"/>
                <a:cs typeface="Courier New" panose="02070309020205020404" pitchFamily="49" charset="0"/>
              </a:rPr>
              <a:t>Sensor Value: 4</a:t>
            </a:r>
            <a:endParaRPr lang="en-US" sz="1000" dirty="0">
              <a:effectLst/>
              <a:latin typeface="Courier New" panose="02070309020205020404" pitchFamily="49" charset="0"/>
              <a:cs typeface="Courier New" panose="02070309020205020404" pitchFamily="49" charset="0"/>
            </a:endParaRPr>
          </a:p>
          <a:p>
            <a:pPr rtl="0">
              <a:buNone/>
            </a:pPr>
            <a:r>
              <a:rPr lang="en-US" sz="1000" i="0" u="none" strike="noStrike" dirty="0">
                <a:solidFill>
                  <a:srgbClr val="000000"/>
                </a:solidFill>
                <a:effectLst/>
                <a:latin typeface="Courier New" panose="02070309020205020404" pitchFamily="49" charset="0"/>
                <a:cs typeface="Courier New" panose="02070309020205020404" pitchFamily="49" charset="0"/>
              </a:rPr>
              <a:t>Eye opened.</a:t>
            </a:r>
            <a:endParaRPr lang="en-US" sz="1000" dirty="0">
              <a:effectLst/>
              <a:latin typeface="Courier New" panose="02070309020205020404" pitchFamily="49" charset="0"/>
              <a:cs typeface="Courier New" panose="02070309020205020404" pitchFamily="49" charset="0"/>
            </a:endParaRPr>
          </a:p>
          <a:p>
            <a:pPr rtl="0">
              <a:buNone/>
            </a:pPr>
            <a:r>
              <a:rPr lang="en-US" sz="1000" i="0" u="none" strike="noStrike" dirty="0">
                <a:solidFill>
                  <a:srgbClr val="000000"/>
                </a:solidFill>
                <a:effectLst/>
                <a:latin typeface="Courier New" panose="02070309020205020404" pitchFamily="49" charset="0"/>
                <a:cs typeface="Courier New" panose="02070309020205020404" pitchFamily="49" charset="0"/>
              </a:rPr>
              <a:t>Sensor Value: 4</a:t>
            </a:r>
            <a:endParaRPr lang="en-US" sz="1000" dirty="0">
              <a:effectLst/>
              <a:latin typeface="Courier New" panose="02070309020205020404" pitchFamily="49" charset="0"/>
              <a:cs typeface="Courier New" panose="02070309020205020404" pitchFamily="49" charset="0"/>
            </a:endParaRPr>
          </a:p>
        </p:txBody>
      </p:sp>
      <p:pic>
        <p:nvPicPr>
          <p:cNvPr id="13" name="Picture 12">
            <a:extLst>
              <a:ext uri="{FF2B5EF4-FFF2-40B4-BE49-F238E27FC236}">
                <a16:creationId xmlns:a16="http://schemas.microsoft.com/office/drawing/2014/main" id="{2A792882-388F-E6B2-8B3D-F974F84324CD}"/>
              </a:ext>
            </a:extLst>
          </p:cNvPr>
          <p:cNvPicPr>
            <a:picLocks noChangeAspect="1"/>
          </p:cNvPicPr>
          <p:nvPr/>
        </p:nvPicPr>
        <p:blipFill>
          <a:blip r:embed="rId7"/>
          <a:stretch>
            <a:fillRect/>
          </a:stretch>
        </p:blipFill>
        <p:spPr>
          <a:xfrm>
            <a:off x="4297957" y="4444121"/>
            <a:ext cx="2166242" cy="314250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5E626AF985D4E4AA3548E5E8141209B" ma:contentTypeVersion="8" ma:contentTypeDescription="Create a new document." ma:contentTypeScope="" ma:versionID="d08154423d09a1164bfd4a81d871c988">
  <xsd:schema xmlns:xsd="http://www.w3.org/2001/XMLSchema" xmlns:xs="http://www.w3.org/2001/XMLSchema" xmlns:p="http://schemas.microsoft.com/office/2006/metadata/properties" xmlns:ns2="825ec92c-3adf-477d-94fd-0f6f45393e75" targetNamespace="http://schemas.microsoft.com/office/2006/metadata/properties" ma:root="true" ma:fieldsID="26060254ffed838d161b0561bdcbe023" ns2:_="">
    <xsd:import namespace="825ec92c-3adf-477d-94fd-0f6f45393e7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25ec92c-3adf-477d-94fd-0f6f45393e7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B0F539F-C384-4F1F-BAB2-68BD21A972A7}">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78AF698-C0A6-4C80-A090-7865EC6F39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25ec92c-3adf-477d-94fd-0f6f45393e7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A4C6A4C-BC4C-4935-A4D7-507C26E8F57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242</TotalTime>
  <Words>808</Words>
  <Application>Microsoft Office PowerPoint</Application>
  <PresentationFormat>A3 Paper (297x420 mm)</PresentationFormat>
  <Paragraphs>88</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Courier New</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Swanger, Scott A</dc:creator>
  <cp:lastModifiedBy>Jayanthi Sharma</cp:lastModifiedBy>
  <cp:revision>15</cp:revision>
  <dcterms:created xsi:type="dcterms:W3CDTF">2019-03-04T22:30:53Z</dcterms:created>
  <dcterms:modified xsi:type="dcterms:W3CDTF">2025-04-21T11:04:07Z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0x010100F5E626AF985D4E4AA3548E5E8141209B</vt:lpwstr>
  </property>
</Properties>
</file>