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3" r:id="rId1"/>
  </p:sldMasterIdLst>
  <p:sldIdLst>
    <p:sldId id="257" r:id="rId2"/>
    <p:sldId id="265" r:id="rId3"/>
    <p:sldId id="258" r:id="rId4"/>
    <p:sldId id="260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45" autoAdjust="0"/>
    <p:restoredTop sz="94660"/>
  </p:normalViewPr>
  <p:slideViewPr>
    <p:cSldViewPr snapToGrid="0">
      <p:cViewPr varScale="1">
        <p:scale>
          <a:sx n="85" d="100"/>
          <a:sy n="85" d="100"/>
        </p:scale>
        <p:origin x="64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013DE-6FEC-4336-9CC9-A853F2754505}" type="datetimeFigureOut">
              <a:rPr lang="en-IN" smtClean="0"/>
              <a:t>26-12-2021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C77B-DCAD-4064-A4BD-571F2EB1E597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707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013DE-6FEC-4336-9CC9-A853F2754505}" type="datetimeFigureOut">
              <a:rPr lang="en-IN" smtClean="0"/>
              <a:t>26-12-2021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C77B-DCAD-4064-A4BD-571F2EB1E5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0431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013DE-6FEC-4336-9CC9-A853F2754505}" type="datetimeFigureOut">
              <a:rPr lang="en-IN" smtClean="0"/>
              <a:t>26-12-2021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C77B-DCAD-4064-A4BD-571F2EB1E5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8469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013DE-6FEC-4336-9CC9-A853F2754505}" type="datetimeFigureOut">
              <a:rPr lang="en-IN" smtClean="0"/>
              <a:t>26-12-2021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C77B-DCAD-4064-A4BD-571F2EB1E5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4543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013DE-6FEC-4336-9CC9-A853F2754505}" type="datetimeFigureOut">
              <a:rPr lang="en-IN" smtClean="0"/>
              <a:t>26-12-2021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C77B-DCAD-4064-A4BD-571F2EB1E597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2178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013DE-6FEC-4336-9CC9-A853F2754505}" type="datetimeFigureOut">
              <a:rPr lang="en-IN" smtClean="0"/>
              <a:t>26-12-2021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C77B-DCAD-4064-A4BD-571F2EB1E5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8908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013DE-6FEC-4336-9CC9-A853F2754505}" type="datetimeFigureOut">
              <a:rPr lang="en-IN" smtClean="0"/>
              <a:t>26-12-2021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C77B-DCAD-4064-A4BD-571F2EB1E5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0494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013DE-6FEC-4336-9CC9-A853F2754505}" type="datetimeFigureOut">
              <a:rPr lang="en-IN" smtClean="0"/>
              <a:t>26-12-2021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C77B-DCAD-4064-A4BD-571F2EB1E5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4154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013DE-6FEC-4336-9CC9-A853F2754505}" type="datetimeFigureOut">
              <a:rPr lang="en-IN" smtClean="0"/>
              <a:t>26-12-2021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C77B-DCAD-4064-A4BD-571F2EB1E5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0695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3D013DE-6FEC-4336-9CC9-A853F2754505}" type="datetimeFigureOut">
              <a:rPr lang="en-IN" smtClean="0"/>
              <a:t>26-12-2021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558C77B-DCAD-4064-A4BD-571F2EB1E5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2736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013DE-6FEC-4336-9CC9-A853F2754505}" type="datetimeFigureOut">
              <a:rPr lang="en-IN" smtClean="0"/>
              <a:t>26-12-2021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C77B-DCAD-4064-A4BD-571F2EB1E5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9723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3D013DE-6FEC-4336-9CC9-A853F2754505}" type="datetimeFigureOut">
              <a:rPr lang="en-IN" smtClean="0"/>
              <a:t>26-12-2021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558C77B-DCAD-4064-A4BD-571F2EB1E597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1001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A3932-5DBA-4A1C-AC13-7F193B705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"/>
            <a:ext cx="9603275" cy="1552574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Times New Roman"/>
                <a:ea typeface="Times New Roman"/>
                <a:cs typeface="Times New Roman"/>
                <a:sym typeface="Times New Roman"/>
              </a:rPr>
              <a:t>DETECTION OF CYBERBULLYING ON SOCIAL MEDIA PLATFORM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FABC4-2B8C-4423-92AC-94B141E12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85070" cy="4307416"/>
          </a:xfrm>
        </p:spPr>
        <p:txBody>
          <a:bodyPr>
            <a:normAutofit fontScale="85000" lnSpcReduction="10000"/>
          </a:bodyPr>
          <a:lstStyle/>
          <a:p>
            <a:endParaRPr lang="en-US" dirty="0"/>
          </a:p>
          <a:p>
            <a:endParaRPr lang="en-IN" dirty="0"/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en-US" sz="1800" kern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75"/>
              <a:buNone/>
            </a:pPr>
            <a:r>
              <a:rPr lang="en-IN" dirty="0"/>
              <a:t>  							</a:t>
            </a:r>
            <a:r>
              <a:rPr lang="en-IN" sz="20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 MEMBERS</a:t>
            </a:r>
            <a:endParaRPr lang="en-IN" sz="2000" b="1" dirty="0">
              <a:solidFill>
                <a:schemeClr val="tx1"/>
              </a:solidFill>
            </a:endParaRPr>
          </a:p>
          <a:p>
            <a:pPr marL="0" lvl="0" indent="0" algn="r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1875"/>
              <a:buNone/>
            </a:pPr>
            <a:r>
              <a:rPr lang="en-IN" sz="2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JAYANTHI T - 1817119</a:t>
            </a:r>
            <a:endParaRPr lang="en-IN" sz="2000" dirty="0">
              <a:solidFill>
                <a:schemeClr val="tx1"/>
              </a:solidFill>
            </a:endParaRPr>
          </a:p>
          <a:p>
            <a:pPr marL="0" lvl="0" indent="0" algn="r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1875"/>
              <a:buNone/>
            </a:pPr>
            <a:r>
              <a:rPr lang="en-IN" sz="2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KIRUTHIKA S - 1817125</a:t>
            </a:r>
            <a:endParaRPr lang="en-IN" sz="2000" dirty="0">
              <a:solidFill>
                <a:schemeClr val="tx1"/>
              </a:solidFill>
            </a:endParaRPr>
          </a:p>
          <a:p>
            <a:pPr marL="0" lvl="0" indent="0" algn="r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1875"/>
              <a:buNone/>
            </a:pPr>
            <a:r>
              <a:rPr lang="en-IN" sz="2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VARUNA PRIYA S - 1817153</a:t>
            </a:r>
            <a:endParaRPr lang="en-IN" sz="2000" dirty="0">
              <a:solidFill>
                <a:schemeClr val="tx1"/>
              </a:solidFill>
            </a:endParaRPr>
          </a:p>
          <a:p>
            <a:pPr marL="0" lvl="0" indent="0" algn="r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1875"/>
              <a:buNone/>
            </a:pPr>
            <a:r>
              <a:rPr lang="en-IN" sz="2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YAZHINI P - 1817157</a:t>
            </a:r>
          </a:p>
          <a:p>
            <a:r>
              <a:rPr lang="en-IN" dirty="0"/>
              <a:t>		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8C9D71-4F58-4807-8B25-253E1FE9D9D7}"/>
              </a:ext>
            </a:extLst>
          </p:cNvPr>
          <p:cNvSpPr txBox="1"/>
          <p:nvPr/>
        </p:nvSpPr>
        <p:spPr>
          <a:xfrm>
            <a:off x="1676399" y="3809999"/>
            <a:ext cx="2543175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GUIDE</a:t>
            </a:r>
          </a:p>
          <a:p>
            <a:pPr>
              <a:lnSpc>
                <a:spcPct val="150000"/>
              </a:lnSpc>
            </a:pP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Dr.R.BHAVANI</a:t>
            </a:r>
            <a:endParaRPr lang="en-IN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AP-CSE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0151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4E15E-CCE6-451F-9101-0951F5E26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576" y="806824"/>
            <a:ext cx="10008198" cy="55581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en-US" sz="3200" b="1" dirty="0"/>
              <a:t>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WORKFLOW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164D83-7251-48A8-BDA0-3FDCEA655B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1" b="11569"/>
          <a:stretch/>
        </p:blipFill>
        <p:spPr>
          <a:xfrm>
            <a:off x="3695251" y="1775012"/>
            <a:ext cx="4912660" cy="4598894"/>
          </a:xfrm>
        </p:spPr>
      </p:pic>
    </p:spTree>
    <p:extLst>
      <p:ext uri="{BB962C8B-B14F-4D97-AF65-F5344CB8AC3E}">
        <p14:creationId xmlns:p14="http://schemas.microsoft.com/office/powerpoint/2010/main" val="369132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C3A50-5B10-4FC8-924C-10839670F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515" y="552049"/>
            <a:ext cx="10058400" cy="70230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F03DE-56F2-4A2F-B63C-0FBDCF7CC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320" y="988906"/>
            <a:ext cx="10058400" cy="5164244"/>
          </a:xfrm>
        </p:spPr>
        <p:txBody>
          <a:bodyPr/>
          <a:lstStyle/>
          <a:p>
            <a:endParaRPr lang="en-US" dirty="0"/>
          </a:p>
          <a:p>
            <a:r>
              <a:rPr lang="en-IN" sz="2400" dirty="0"/>
              <a:t>   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SUMMARY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660F8D-D710-4FB6-A26A-5F9E22E967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834" y="2019300"/>
            <a:ext cx="6269566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646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8193A-3ED3-4F7E-BE25-005688C28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BEFORE AND AFTER PREPROCESSING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8875C7-7C40-44EF-8B3F-179F02FBF6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949" y="2168855"/>
            <a:ext cx="4740051" cy="337595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929BCEC-2BC7-4374-86F4-F2681075A1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33" y="2168855"/>
            <a:ext cx="4359018" cy="34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218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79F62-66A6-4E9E-9D96-C6D0950E0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5058" y="1057835"/>
            <a:ext cx="9900621" cy="67952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THE DATASET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68413B-0D3E-4B77-81FA-DB5C6BCB99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724" y="1931988"/>
            <a:ext cx="9150125" cy="4316412"/>
          </a:xfrm>
        </p:spPr>
      </p:pic>
    </p:spTree>
    <p:extLst>
      <p:ext uri="{BB962C8B-B14F-4D97-AF65-F5344CB8AC3E}">
        <p14:creationId xmlns:p14="http://schemas.microsoft.com/office/powerpoint/2010/main" val="4179028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9AA4E-CE62-42C0-BBEA-E40370B9E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066800"/>
            <a:ext cx="9992061" cy="67056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THE DATASET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31BE2A-C321-48EC-962A-24C3F24BB5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054" y="2362175"/>
            <a:ext cx="9320068" cy="57155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1B4EA8-1E16-4D72-BE04-3591FAC552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054" y="3288006"/>
            <a:ext cx="8626588" cy="54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332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9A7EA-C8A4-4A6F-83CB-15971C964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147482"/>
            <a:ext cx="10058400" cy="589878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OUTPUT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BE612F5E-9ED6-4E01-98EC-9C9F89315E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533" y="2467503"/>
            <a:ext cx="4922947" cy="495343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EDE3F54-D0D5-4498-8EAE-23E0218FE9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3692989"/>
            <a:ext cx="5029636" cy="49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235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9AC73CD-DB1F-4368-B1AE-E3F116779220}"/>
              </a:ext>
            </a:extLst>
          </p:cNvPr>
          <p:cNvSpPr txBox="1"/>
          <p:nvPr/>
        </p:nvSpPr>
        <p:spPr>
          <a:xfrm>
            <a:off x="3103301" y="2640106"/>
            <a:ext cx="598539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691879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112</TotalTime>
  <Words>65</Words>
  <Application>Microsoft Office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Retrospect</vt:lpstr>
      <vt:lpstr>DETECTION OF CYBERBULLYING ON SOCIAL MEDIA PLATFORM</vt:lpstr>
      <vt:lpstr>PROJECT WORKFLOW</vt:lpstr>
      <vt:lpstr>IMPLEMENTATION</vt:lpstr>
      <vt:lpstr>DATASET BEFORE AND AFTER PREPROCESSING</vt:lpstr>
      <vt:lpstr>TRAINING THE DATASET</vt:lpstr>
      <vt:lpstr>TESTING THE DATASET</vt:lpstr>
      <vt:lpstr>SAMPLE OUTPUT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DETECTION OF CYBERBULLYING ON SOCIAL MEDIA PLATFORMS</dc:title>
  <dc:creator>Kiruthika S</dc:creator>
  <cp:lastModifiedBy>Kiruthika S</cp:lastModifiedBy>
  <cp:revision>7</cp:revision>
  <dcterms:created xsi:type="dcterms:W3CDTF">2021-12-26T07:32:06Z</dcterms:created>
  <dcterms:modified xsi:type="dcterms:W3CDTF">2021-12-26T09:29:03Z</dcterms:modified>
</cp:coreProperties>
</file>