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0A4C950-BBC0-4F1F-B609-9CEF4016BC3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B7FB18-F060-4C7E-BC66-ED7F5D5928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EDA Analysis on Telecom churn Prediction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534399" cy="4495800"/>
          </a:xfrm>
        </p:spPr>
        <p:txBody>
          <a:bodyPr/>
          <a:lstStyle/>
          <a:p>
            <a:r>
              <a:rPr lang="en-US" dirty="0"/>
              <a:t>EDA is the process of investigating the dataset to discover patterns, and anomalies (outliers), and form hypotheses based on our understanding of the dataset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Exploratory </a:t>
            </a:r>
            <a:r>
              <a:rPr lang="en-US" dirty="0"/>
              <a:t>Data Analysis is an approach of analyzing data sets to summarize their main characteristics, often using statistical graphics and other data visualization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EDA </a:t>
            </a:r>
            <a:r>
              <a:rPr lang="en-US" dirty="0"/>
              <a:t>involves generating summary statistics for numerical data in the dataset and creating various graphical representations to understand the data better.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0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7848599" cy="4648200"/>
          </a:xfrm>
        </p:spPr>
        <p:txBody>
          <a:bodyPr>
            <a:normAutofit/>
          </a:bodyPr>
          <a:lstStyle/>
          <a:p>
            <a:r>
              <a:rPr lang="en-US" dirty="0"/>
              <a:t>Our dataset contains  </a:t>
            </a:r>
            <a:r>
              <a:rPr lang="en-US" dirty="0" smtClean="0"/>
              <a:t>7044 </a:t>
            </a:r>
            <a:r>
              <a:rPr lang="en-US" dirty="0"/>
              <a:t>rows and </a:t>
            </a:r>
            <a:r>
              <a:rPr lang="en-US" dirty="0" smtClean="0"/>
              <a:t> </a:t>
            </a:r>
            <a:r>
              <a:rPr lang="en-US" dirty="0"/>
              <a:t>21 columns. </a:t>
            </a:r>
            <a:r>
              <a:rPr lang="en-US" dirty="0" smtClean="0"/>
              <a:t>The </a:t>
            </a:r>
            <a:r>
              <a:rPr lang="en-US" dirty="0"/>
              <a:t>size of the dataset is 977.5 </a:t>
            </a:r>
            <a:r>
              <a:rPr lang="en-US" dirty="0" err="1"/>
              <a:t>kB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Telecom churn prediction dataset is randomly split in the ratio </a:t>
            </a:r>
            <a:r>
              <a:rPr lang="en-US" smtClean="0"/>
              <a:t>of  80:20 </a:t>
            </a:r>
            <a:r>
              <a:rPr lang="en-US" dirty="0" smtClean="0"/>
              <a:t>for training and testing.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EDA OBJECTIVE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Our </a:t>
            </a:r>
            <a:r>
              <a:rPr lang="en-US" dirty="0"/>
              <a:t>task is to identify </a:t>
            </a:r>
            <a:r>
              <a:rPr lang="en-US" dirty="0" smtClean="0"/>
              <a:t>patterns </a:t>
            </a:r>
            <a:r>
              <a:rPr lang="en-US" dirty="0"/>
              <a:t>in the data that will help to reduce the proportion of churners. </a:t>
            </a:r>
          </a:p>
          <a:p>
            <a:r>
              <a:rPr lang="en-US" dirty="0" smtClean="0"/>
              <a:t>But  </a:t>
            </a:r>
            <a:r>
              <a:rPr lang="en-US" dirty="0"/>
              <a:t>overall objective is to develop a model for customers likely to churn.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495800"/>
          </a:xfrm>
        </p:spPr>
        <p:txBody>
          <a:bodyPr/>
          <a:lstStyle/>
          <a:p>
            <a:r>
              <a:rPr lang="en-US" dirty="0"/>
              <a:t>Gender - The churn percent is almost equal in case of Male and </a:t>
            </a:r>
            <a:r>
              <a:rPr lang="en-US" dirty="0" smtClean="0"/>
              <a:t>Females.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percent of churn is higher in case of senior </a:t>
            </a:r>
            <a:r>
              <a:rPr lang="en-US" dirty="0" err="1"/>
              <a:t>citizensCustomers</a:t>
            </a:r>
            <a:r>
              <a:rPr lang="en-US" dirty="0"/>
              <a:t> with Partners and Dependents have lower churn rate as compared to those who don't have partners &amp; Dependents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Churn rate is much higher in case of Fiber Optic Internet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81999" cy="4449763"/>
          </a:xfrm>
        </p:spPr>
        <p:txBody>
          <a:bodyPr/>
          <a:lstStyle/>
          <a:p>
            <a:r>
              <a:rPr lang="en-US" dirty="0"/>
              <a:t>Customers who do not have services like No </a:t>
            </a:r>
            <a:r>
              <a:rPr lang="en-US" dirty="0" err="1"/>
              <a:t>OnlineSecurity</a:t>
            </a:r>
            <a:r>
              <a:rPr lang="en-US" dirty="0"/>
              <a:t> , Online Backup and </a:t>
            </a:r>
            <a:r>
              <a:rPr lang="en-US" dirty="0" err="1"/>
              <a:t>TechSupport</a:t>
            </a:r>
            <a:r>
              <a:rPr lang="en-US" dirty="0"/>
              <a:t> have left the platform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larger percent of Customers with monthly subscription have left when compared to Customers with one or two year </a:t>
            </a:r>
            <a:r>
              <a:rPr lang="en-US" dirty="0" err="1"/>
              <a:t>contract.Churn</a:t>
            </a:r>
            <a:r>
              <a:rPr lang="en-US" dirty="0"/>
              <a:t> percent is higher in case of customers having paperless billing option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Customers </a:t>
            </a:r>
            <a:r>
              <a:rPr lang="en-US" dirty="0"/>
              <a:t>who have Electronic Check Payment Method tend to leave the platform more when compared to other options.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</TotalTime>
  <Words>285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EDA Analysis on Telecom churn Prediction </vt:lpstr>
      <vt:lpstr>INTRODUCTION</vt:lpstr>
      <vt:lpstr>PowerPoint Presentation</vt:lpstr>
      <vt:lpstr>EDA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Analysis on Telecom churn Prediction</dc:title>
  <dc:creator>Windows User</dc:creator>
  <cp:lastModifiedBy>Windows User</cp:lastModifiedBy>
  <cp:revision>4</cp:revision>
  <dcterms:created xsi:type="dcterms:W3CDTF">2022-03-25T15:07:36Z</dcterms:created>
  <dcterms:modified xsi:type="dcterms:W3CDTF">2022-03-25T16:00:40Z</dcterms:modified>
</cp:coreProperties>
</file>