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4"/>
  </p:sldMasterIdLst>
  <p:notesMasterIdLst>
    <p:notesMasterId r:id="rId17"/>
  </p:notesMasterIdLst>
  <p:handoutMasterIdLst>
    <p:handoutMasterId r:id="rId18"/>
  </p:handoutMasterIdLst>
  <p:sldIdLst>
    <p:sldId id="296" r:id="rId5"/>
    <p:sldId id="295" r:id="rId6"/>
    <p:sldId id="299" r:id="rId7"/>
    <p:sldId id="298" r:id="rId8"/>
    <p:sldId id="312" r:id="rId9"/>
    <p:sldId id="302" r:id="rId10"/>
    <p:sldId id="313" r:id="rId11"/>
    <p:sldId id="318" r:id="rId12"/>
    <p:sldId id="314" r:id="rId13"/>
    <p:sldId id="315" r:id="rId14"/>
    <p:sldId id="316" r:id="rId15"/>
    <p:sldId id="31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15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36ADFD-6C87-4B05-AB9D-ED02FCCCF4BA}" v="293" dt="2024-08-30T03:48:01.371"/>
    <p1510:client id="{6DC23B03-FC44-4EC6-8866-AA5D6D36411E}" v="913" dt="2024-08-29T18:56:40.024"/>
  </p1510:revLst>
</p1510:revInfo>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853" autoAdjust="0"/>
    <p:restoredTop sz="94626" autoAdjust="0"/>
  </p:normalViewPr>
  <p:slideViewPr>
    <p:cSldViewPr snapToGrid="0">
      <p:cViewPr varScale="1">
        <p:scale>
          <a:sx n="88" d="100"/>
          <a:sy n="88" d="100"/>
        </p:scale>
        <p:origin x="-566" y="-8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457BDD2-FD8F-DB97-3B52-B87D6F3C20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79B646F6-9457-BD67-7C83-65FAA5E751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49A72A-4651-45C7-9E42-35BFFD46D92F}" type="datetimeFigureOut">
              <a:rPr lang="en-US" smtClean="0"/>
              <a:pPr/>
              <a:t>8/30/2024</a:t>
            </a:fld>
            <a:endParaRPr lang="en-US" dirty="0"/>
          </a:p>
        </p:txBody>
      </p:sp>
      <p:sp>
        <p:nvSpPr>
          <p:cNvPr id="4" name="Footer Placeholder 3">
            <a:extLst>
              <a:ext uri="{FF2B5EF4-FFF2-40B4-BE49-F238E27FC236}">
                <a16:creationId xmlns:a16="http://schemas.microsoft.com/office/drawing/2014/main" xmlns="" id="{12D0DE2B-367D-0F52-FAA8-3ACF1E4EAA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C8C8EAA-C094-412A-F8A7-2165B600C3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D88172-A614-444B-9E98-71B10C8CDE5C}" type="slidenum">
              <a:rPr lang="en-US" smtClean="0"/>
              <a:pPr/>
              <a:t>‹#›</a:t>
            </a:fld>
            <a:endParaRPr lang="en-US" dirty="0"/>
          </a:p>
        </p:txBody>
      </p:sp>
    </p:spTree>
    <p:extLst>
      <p:ext uri="{BB962C8B-B14F-4D97-AF65-F5344CB8AC3E}">
        <p14:creationId xmlns:p14="http://schemas.microsoft.com/office/powerpoint/2010/main" xmlns="" val="1805580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49352-39CB-486C-AEA5-5D17795DD0C7}" type="datetimeFigureOut">
              <a:rPr lang="en-US" smtClean="0"/>
              <a:pPr/>
              <a:t>8/30/2024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E6F85-6220-421D-9203-84F526C4C605}" type="slidenum">
              <a:rPr lang="en-US" smtClean="0"/>
              <a:pPr/>
              <a:t>‹#›</a:t>
            </a:fld>
            <a:endParaRPr lang="en-US" dirty="0"/>
          </a:p>
        </p:txBody>
      </p:sp>
    </p:spTree>
    <p:extLst>
      <p:ext uri="{BB962C8B-B14F-4D97-AF65-F5344CB8AC3E}">
        <p14:creationId xmlns:p14="http://schemas.microsoft.com/office/powerpoint/2010/main" xmlns="" val="251025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E6F85-6220-421D-9203-84F526C4C605}" type="slidenum">
              <a:rPr lang="en-US" smtClean="0"/>
              <a:pPr/>
              <a:t>1</a:t>
            </a:fld>
            <a:endParaRPr lang="en-US" dirty="0"/>
          </a:p>
        </p:txBody>
      </p:sp>
    </p:spTree>
    <p:extLst>
      <p:ext uri="{BB962C8B-B14F-4D97-AF65-F5344CB8AC3E}">
        <p14:creationId xmlns:p14="http://schemas.microsoft.com/office/powerpoint/2010/main" xmlns="" val="1623119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E6F85-6220-421D-9203-84F526C4C605}" type="slidenum">
              <a:rPr lang="en-US" smtClean="0"/>
              <a:pPr/>
              <a:t>3</a:t>
            </a:fld>
            <a:endParaRPr lang="en-US" dirty="0"/>
          </a:p>
        </p:txBody>
      </p:sp>
    </p:spTree>
    <p:extLst>
      <p:ext uri="{BB962C8B-B14F-4D97-AF65-F5344CB8AC3E}">
        <p14:creationId xmlns:p14="http://schemas.microsoft.com/office/powerpoint/2010/main" xmlns="" val="3293445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B083AE59-8E21-449F-86DA-5BE29701086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4E8CCD60-9970-49FD-8254-21154BAA1E8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1CC0A488-07A7-42F9-B1DF-68545B75417D}"/>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275995833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E7FD700-765A-4DE6-A8EC-9D9D92FCBB4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0C4664EC-C4B1-4D14-9ED3-14C6CCBFFC8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5FDF5526-E518-4133-9F44-D812576C1092}"/>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135073780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85B850CC-FB43-4988-8D4E-9C54C20185B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47A70300-3853-4FB4-A084-CF6E5CF2BDE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B7DBAFB0-25AA-4B69-8418-418F47A92700}"/>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273351802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1">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458121AD-8518-1695-111E-C8CFF8A3D0D4}"/>
              </a:ext>
              <a:ext uri="{C183D7F6-B498-43B3-948B-1728B52AA6E4}">
                <adec:decorative xmlns:adec="http://schemas.microsoft.com/office/drawing/2017/decorative" xmlns=""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a16="http://schemas.microsoft.com/office/drawing/2014/main" xmlns=""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0" name="Freeform: Shape 19">
              <a:extLst>
                <a:ext uri="{FF2B5EF4-FFF2-40B4-BE49-F238E27FC236}">
                  <a16:creationId xmlns:a16="http://schemas.microsoft.com/office/drawing/2014/main" xmlns="" id="{230DFABF-2A96-46EC-8C35-1C4A9D0A0739}"/>
                </a:ext>
              </a:extLst>
            </p:cNvPr>
            <p:cNvSpPr>
              <a:spLocks noChangeAspect="1"/>
            </p:cNvSpPr>
            <p:nvPr userDrawn="1"/>
          </p:nvSpPr>
          <p:spPr>
            <a:xfrm rot="16200000" flipH="1">
              <a:off x="3489960" y="822961"/>
              <a:ext cx="5212080" cy="5212080"/>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 name="Freeform: Shape 19">
            <a:extLst>
              <a:ext uri="{FF2B5EF4-FFF2-40B4-BE49-F238E27FC236}">
                <a16:creationId xmlns:a16="http://schemas.microsoft.com/office/drawing/2014/main" xmlns="" id="{9829D3BA-2CE1-52FA-09B7-96BDEAF530CE}"/>
              </a:ext>
              <a:ext uri="{C183D7F6-B498-43B3-948B-1728B52AA6E4}">
                <adec:decorative xmlns:adec="http://schemas.microsoft.com/office/drawing/2017/decorative" xmlns="" val="1"/>
              </a:ext>
            </a:extLst>
          </p:cNvPr>
          <p:cNvSpPr>
            <a:spLocks noChangeAspect="1"/>
          </p:cNvSpPr>
          <p:nvPr userDrawn="1"/>
        </p:nvSpPr>
        <p:spPr>
          <a:xfrm>
            <a:off x="3124200" y="459028"/>
            <a:ext cx="5943600" cy="5939944"/>
          </a:xfrm>
          <a:prstGeom prst="ellipse">
            <a:avLst/>
          </a:prstGeom>
          <a:gradFill flip="none" rotWithShape="1">
            <a:gsLst>
              <a:gs pos="7000">
                <a:schemeClr val="accent5">
                  <a:alpha val="30000"/>
                </a:schemeClr>
              </a:gs>
              <a:gs pos="100000">
                <a:schemeClr val="accent3">
                  <a:alpha val="20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155BA1B2-362C-9BE1-25F7-1E3A86E2667F}"/>
              </a:ext>
            </a:extLst>
          </p:cNvPr>
          <p:cNvSpPr>
            <a:spLocks noGrp="1"/>
          </p:cNvSpPr>
          <p:nvPr>
            <p:ph type="title" hasCustomPrompt="1"/>
          </p:nvPr>
        </p:nvSpPr>
        <p:spPr>
          <a:xfrm>
            <a:off x="975360" y="1731702"/>
            <a:ext cx="10241280" cy="3394596"/>
          </a:xfrm>
        </p:spPr>
        <p:txBody>
          <a:bodyPr anchor="ctr" anchorCtr="0"/>
          <a:lstStyle>
            <a:lvl1pPr algn="ctr">
              <a:defRPr baseline="0"/>
            </a:lvl1pPr>
          </a:lstStyle>
          <a:p>
            <a:r>
              <a:rPr lang="en-US" dirty="0"/>
              <a:t>Click to add title</a:t>
            </a:r>
          </a:p>
        </p:txBody>
      </p:sp>
      <p:sp>
        <p:nvSpPr>
          <p:cNvPr id="3" name="Rectangle 2">
            <a:extLst>
              <a:ext uri="{FF2B5EF4-FFF2-40B4-BE49-F238E27FC236}">
                <a16:creationId xmlns:a16="http://schemas.microsoft.com/office/drawing/2014/main" xmlns="" id="{4253DD31-8C23-CEA0-7016-E263E3AE4D48}"/>
              </a:ext>
              <a:ext uri="{C183D7F6-B498-43B3-948B-1728B52AA6E4}">
                <adec:decorative xmlns:adec="http://schemas.microsoft.com/office/drawing/2017/decorative" xmlns="" val="1"/>
              </a:ext>
            </a:extLst>
          </p:cNvPr>
          <p:cNvSpPr/>
          <p:nvPr userDrawn="1"/>
        </p:nvSpPr>
        <p:spPr>
          <a:xfrm>
            <a:off x="1" y="6401228"/>
            <a:ext cx="12192000" cy="456772"/>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3020294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2">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xmlns="" id="{306F3896-19D4-4232-82CE-6C81979F6FE1}"/>
              </a:ext>
              <a:ext uri="{C183D7F6-B498-43B3-948B-1728B52AA6E4}">
                <adec:decorative xmlns:adec="http://schemas.microsoft.com/office/drawing/2017/decorative" xmlns=""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xmlns=""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xmlns=""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a:extLst>
              <a:ext uri="{FF2B5EF4-FFF2-40B4-BE49-F238E27FC236}">
                <a16:creationId xmlns:a16="http://schemas.microsoft.com/office/drawing/2014/main" xmlns="" id="{6F7B3B56-B1E0-482A-BCB7-F6DFF267F460}"/>
              </a:ext>
              <a:ext uri="{C183D7F6-B498-43B3-948B-1728B52AA6E4}">
                <adec:decorative xmlns:adec="http://schemas.microsoft.com/office/drawing/2017/decorative" xmlns="" val="1"/>
              </a:ext>
            </a:extLst>
          </p:cNvPr>
          <p:cNvSpPr/>
          <p:nvPr userDrawn="1"/>
        </p:nvSpPr>
        <p:spPr>
          <a:xfrm rot="16200000" flipH="1">
            <a:off x="-152400" y="161109"/>
            <a:ext cx="6400800" cy="6094466"/>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1966FDA2-772B-4D2A-AB6A-EE70A258E8F2}"/>
              </a:ext>
              <a:ext uri="{C183D7F6-B498-43B3-948B-1728B52AA6E4}">
                <adec:decorative xmlns:adec="http://schemas.microsoft.com/office/drawing/2017/decorative" xmlns="" val="1"/>
              </a:ext>
            </a:extLst>
          </p:cNvPr>
          <p:cNvSpPr/>
          <p:nvPr userDrawn="1"/>
        </p:nvSpPr>
        <p:spPr>
          <a:xfrm rot="16200000" flipH="1">
            <a:off x="2071713" y="2385989"/>
            <a:ext cx="1951041" cy="6094468"/>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xmlns="" id="{113291B3-B6EE-40A3-8DD7-FA478AD26ED6}"/>
              </a:ext>
              <a:ext uri="{C183D7F6-B498-43B3-948B-1728B52AA6E4}">
                <adec:decorative xmlns:adec="http://schemas.microsoft.com/office/drawing/2017/decorative" xmlns="" val="1"/>
              </a:ext>
            </a:extLst>
          </p:cNvPr>
          <p:cNvSpPr/>
          <p:nvPr userDrawn="1"/>
        </p:nvSpPr>
        <p:spPr>
          <a:xfrm rot="20635413">
            <a:off x="1810016" y="1721821"/>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xmlns="" id="{CD997F7F-035E-456B-A91D-449104462481}"/>
              </a:ext>
              <a:ext uri="{C183D7F6-B498-43B3-948B-1728B52AA6E4}">
                <adec:decorative xmlns:adec="http://schemas.microsoft.com/office/drawing/2017/decorative" xmlns="" val="1"/>
              </a:ext>
            </a:extLst>
          </p:cNvPr>
          <p:cNvSpPr/>
          <p:nvPr userDrawn="1"/>
        </p:nvSpPr>
        <p:spPr>
          <a:xfrm rot="5400000" flipH="1">
            <a:off x="1075528" y="-614277"/>
            <a:ext cx="4400609" cy="5637268"/>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xmlns="" id="{ED625ADC-8F5C-4D24-FB31-E0A0566E6A9B}"/>
              </a:ext>
              <a:ext uri="{C183D7F6-B498-43B3-948B-1728B52AA6E4}">
                <adec:decorative xmlns:adec="http://schemas.microsoft.com/office/drawing/2017/decorative" xmlns="" val="1"/>
              </a:ext>
            </a:extLst>
          </p:cNvPr>
          <p:cNvSpPr/>
          <p:nvPr userDrawn="1"/>
        </p:nvSpPr>
        <p:spPr>
          <a:xfrm rot="16200000" flipH="1">
            <a:off x="6314338" y="572611"/>
            <a:ext cx="5676110" cy="5167469"/>
          </a:xfrm>
          <a:custGeom>
            <a:avLst/>
            <a:gdLst>
              <a:gd name="connsiteX0" fmla="*/ 2370046 w 5676110"/>
              <a:gd name="connsiteY0" fmla="*/ 0 h 5167469"/>
              <a:gd name="connsiteX1" fmla="*/ 2370046 w 5676110"/>
              <a:gd name="connsiteY1" fmla="*/ 5165927 h 5167469"/>
              <a:gd name="connsiteX2" fmla="*/ 5676110 w 5676110"/>
              <a:gd name="connsiteY2" fmla="*/ 5165927 h 5167469"/>
              <a:gd name="connsiteX3" fmla="*/ 5676110 w 5676110"/>
              <a:gd name="connsiteY3" fmla="*/ 0 h 5167469"/>
              <a:gd name="connsiteX4" fmla="*/ 0 w 5676110"/>
              <a:gd name="connsiteY4" fmla="*/ 2584289 h 5167469"/>
              <a:gd name="connsiteX5" fmla="*/ 2273104 w 5676110"/>
              <a:gd name="connsiteY5" fmla="*/ 5162459 h 5167469"/>
              <a:gd name="connsiteX6" fmla="*/ 2370044 w 5676110"/>
              <a:gd name="connsiteY6" fmla="*/ 5167469 h 5167469"/>
              <a:gd name="connsiteX7" fmla="*/ 2370043 w 5676110"/>
              <a:gd name="connsiteY7" fmla="*/ 1109 h 5167469"/>
              <a:gd name="connsiteX8" fmla="*/ 2273104 w 5676110"/>
              <a:gd name="connsiteY8" fmla="*/ 6119 h 5167469"/>
              <a:gd name="connsiteX9" fmla="*/ 0 w 5676110"/>
              <a:gd name="connsiteY9" fmla="*/ 2584289 h 5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6110" h="5167469">
                <a:moveTo>
                  <a:pt x="2370046" y="0"/>
                </a:moveTo>
                <a:lnTo>
                  <a:pt x="2370046" y="5165927"/>
                </a:lnTo>
                <a:lnTo>
                  <a:pt x="5676110" y="5165927"/>
                </a:lnTo>
                <a:lnTo>
                  <a:pt x="5676110" y="0"/>
                </a:lnTo>
                <a:close/>
                <a:moveTo>
                  <a:pt x="0" y="2584289"/>
                </a:moveTo>
                <a:cubicBezTo>
                  <a:pt x="0" y="3926109"/>
                  <a:pt x="996335" y="5029746"/>
                  <a:pt x="2273104" y="5162459"/>
                </a:cubicBezTo>
                <a:lnTo>
                  <a:pt x="2370044" y="5167469"/>
                </a:lnTo>
                <a:lnTo>
                  <a:pt x="2370043" y="1109"/>
                </a:lnTo>
                <a:lnTo>
                  <a:pt x="2273104" y="6119"/>
                </a:lnTo>
                <a:cubicBezTo>
                  <a:pt x="996335" y="138833"/>
                  <a:pt x="0" y="1242470"/>
                  <a:pt x="0" y="2584289"/>
                </a:cubicBezTo>
                <a:close/>
              </a:path>
            </a:pathLst>
          </a:custGeom>
          <a:gradFill flip="none" rotWithShape="1">
            <a:gsLst>
              <a:gs pos="7000">
                <a:schemeClr val="accent2"/>
              </a:gs>
              <a:gs pos="26000">
                <a:srgbClr val="C95A84"/>
              </a:gs>
              <a:gs pos="65000">
                <a:schemeClr val="accent6"/>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DC4BB0C4-4982-9534-E355-6F700CA613BC}"/>
              </a:ext>
            </a:extLst>
          </p:cNvPr>
          <p:cNvSpPr>
            <a:spLocks noGrp="1"/>
          </p:cNvSpPr>
          <p:nvPr>
            <p:ph type="title"/>
          </p:nvPr>
        </p:nvSpPr>
        <p:spPr>
          <a:xfrm>
            <a:off x="626165" y="189782"/>
            <a:ext cx="5219086" cy="3830130"/>
          </a:xfrm>
        </p:spPr>
        <p:txBody>
          <a:bodyPr/>
          <a:lstStyle>
            <a:lvl1pPr>
              <a:defRPr/>
            </a:lvl1pPr>
          </a:lstStyle>
          <a:p>
            <a:endParaRPr lang="en-US" dirty="0"/>
          </a:p>
        </p:txBody>
      </p:sp>
      <p:sp>
        <p:nvSpPr>
          <p:cNvPr id="30" name="Footer Placeholder 4">
            <a:extLst>
              <a:ext uri="{FF2B5EF4-FFF2-40B4-BE49-F238E27FC236}">
                <a16:creationId xmlns:a16="http://schemas.microsoft.com/office/drawing/2014/main" xmlns="" id="{43D0BC76-B58B-4508-A4FF-DC3D3ADB54CE}"/>
              </a:ext>
            </a:extLst>
          </p:cNvPr>
          <p:cNvSpPr>
            <a:spLocks noGrp="1"/>
          </p:cNvSpPr>
          <p:nvPr>
            <p:ph type="ftr" sz="quarter" idx="11"/>
          </p:nvPr>
        </p:nvSpPr>
        <p:spPr>
          <a:xfrm rot="5400000">
            <a:off x="-1739649" y="1823065"/>
            <a:ext cx="3936495" cy="457200"/>
          </a:xfrm>
        </p:spPr>
        <p:txBody>
          <a:bodyPr/>
          <a:lstStyle>
            <a:lvl1pPr>
              <a:defRPr>
                <a:solidFill>
                  <a:schemeClr val="bg1"/>
                </a:solidFill>
              </a:defRPr>
            </a:lvl1pPr>
          </a:lstStyle>
          <a:p>
            <a:r>
              <a:rPr lang="en-US" dirty="0"/>
              <a:t>Presentation Title</a:t>
            </a:r>
          </a:p>
        </p:txBody>
      </p:sp>
      <p:sp>
        <p:nvSpPr>
          <p:cNvPr id="3" name="Content Placeholder 2">
            <a:extLst>
              <a:ext uri="{FF2B5EF4-FFF2-40B4-BE49-F238E27FC236}">
                <a16:creationId xmlns:a16="http://schemas.microsoft.com/office/drawing/2014/main" xmlns="" id="{50A73B76-2F23-43F4-BD43-914BAEE88CF6}"/>
              </a:ext>
            </a:extLst>
          </p:cNvPr>
          <p:cNvSpPr>
            <a:spLocks noGrp="1"/>
          </p:cNvSpPr>
          <p:nvPr>
            <p:ph sz="quarter" idx="16" hasCustomPrompt="1"/>
          </p:nvPr>
        </p:nvSpPr>
        <p:spPr>
          <a:xfrm>
            <a:off x="6887059" y="2009950"/>
            <a:ext cx="4529559" cy="3725411"/>
          </a:xfrm>
        </p:spPr>
        <p:txBody>
          <a:bodyPr anchor="ctr">
            <a:normAutofit/>
          </a:bodyPr>
          <a:lstStyle>
            <a:lvl1pPr marL="457200" indent="-228600" algn="l">
              <a:buFont typeface="Arial" panose="020B0604020202020204" pitchFamily="34" charset="0"/>
              <a:buChar char="•"/>
              <a:defRPr sz="2000">
                <a:solidFill>
                  <a:schemeClr val="tx1"/>
                </a:solidFill>
              </a:defRPr>
            </a:lvl1pPr>
            <a:lvl2pPr marL="800100" indent="-34290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Date Placeholder 3">
            <a:extLst>
              <a:ext uri="{FF2B5EF4-FFF2-40B4-BE49-F238E27FC236}">
                <a16:creationId xmlns:a16="http://schemas.microsoft.com/office/drawing/2014/main" xmlns=""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a:t>20XX</a:t>
            </a:r>
            <a:endParaRPr lang="en-US" dirty="0"/>
          </a:p>
        </p:txBody>
      </p:sp>
      <p:sp>
        <p:nvSpPr>
          <p:cNvPr id="36" name="Slide Number Placeholder 5">
            <a:extLst>
              <a:ext uri="{FF2B5EF4-FFF2-40B4-BE49-F238E27FC236}">
                <a16:creationId xmlns:a16="http://schemas.microsoft.com/office/drawing/2014/main" xmlns=""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p14="http://schemas.microsoft.com/office/powerpoint/2010/main" xmlns="" val="1150550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2">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C8E402A4-F264-4871-DFF1-9A34F1F199C2}"/>
              </a:ext>
              <a:ext uri="{C183D7F6-B498-43B3-948B-1728B52AA6E4}">
                <adec:decorative xmlns:adec="http://schemas.microsoft.com/office/drawing/2017/decorative" xmlns="" val="1"/>
              </a:ext>
            </a:extLst>
          </p:cNvPr>
          <p:cNvGrpSpPr/>
          <p:nvPr userDrawn="1"/>
        </p:nvGrpSpPr>
        <p:grpSpPr>
          <a:xfrm>
            <a:off x="-30482" y="0"/>
            <a:ext cx="12252955" cy="6858000"/>
            <a:chOff x="-30482" y="0"/>
            <a:chExt cx="12252955" cy="6858000"/>
          </a:xfrm>
        </p:grpSpPr>
        <p:sp useBgFill="1">
          <p:nvSpPr>
            <p:cNvPr id="15" name="Rectangle 14">
              <a:extLst>
                <a:ext uri="{FF2B5EF4-FFF2-40B4-BE49-F238E27FC236}">
                  <a16:creationId xmlns:a16="http://schemas.microsoft.com/office/drawing/2014/main" xmlns=""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D412D4F2-D8CF-48D7-8E93-9342D2AE3950}"/>
                </a:ext>
              </a:extLst>
            </p:cNvPr>
            <p:cNvSpPr/>
            <p:nvPr userDrawn="1"/>
          </p:nvSpPr>
          <p:spPr>
            <a:xfrm rot="10800000" flipH="1">
              <a:off x="-425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C954D1A4-E8FD-4E5A-A528-35498A356680}"/>
                </a:ext>
              </a:extLst>
            </p:cNvPr>
            <p:cNvSpPr/>
            <p:nvPr userDrawn="1"/>
          </p:nvSpPr>
          <p:spPr>
            <a:xfrm rot="10800000" flipH="1">
              <a:off x="-30482" y="0"/>
              <a:ext cx="6553723"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0" name="Freeform: Shape 19">
              <a:extLst>
                <a:ext uri="{FF2B5EF4-FFF2-40B4-BE49-F238E27FC236}">
                  <a16:creationId xmlns:a16="http://schemas.microsoft.com/office/drawing/2014/main" xmlns="" id="{230DFABF-2A96-46EC-8C35-1C4A9D0A0739}"/>
                </a:ext>
              </a:extLst>
            </p:cNvPr>
            <p:cNvSpPr/>
            <p:nvPr userDrawn="1"/>
          </p:nvSpPr>
          <p:spPr>
            <a:xfrm flipH="1">
              <a:off x="6523243" y="469850"/>
              <a:ext cx="3170572" cy="6387725"/>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10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9">
              <a:extLst>
                <a:ext uri="{FF2B5EF4-FFF2-40B4-BE49-F238E27FC236}">
                  <a16:creationId xmlns:a16="http://schemas.microsoft.com/office/drawing/2014/main" xmlns="" id="{0CC1E85A-F138-6197-E8DA-2DE6BB5E0619}"/>
                </a:ext>
              </a:extLst>
            </p:cNvPr>
            <p:cNvSpPr>
              <a:spLocks noChangeAspect="1"/>
            </p:cNvSpPr>
            <p:nvPr userDrawn="1"/>
          </p:nvSpPr>
          <p:spPr>
            <a:xfrm rot="16200000" flipH="1">
              <a:off x="3822710" y="933418"/>
              <a:ext cx="5431536" cy="5431536"/>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xmlns="" id="{6EECD023-F890-6522-3CBB-909C23BF31B3}"/>
                </a:ext>
              </a:extLst>
            </p:cNvPr>
            <p:cNvSpPr/>
            <p:nvPr userDrawn="1"/>
          </p:nvSpPr>
          <p:spPr>
            <a:xfrm rot="5400000" flipH="1">
              <a:off x="8043933" y="2679459"/>
              <a:ext cx="2657845" cy="5699234"/>
            </a:xfrm>
            <a:prstGeom prst="rect">
              <a:avLst/>
            </a:prstGeom>
            <a:gradFill>
              <a:gsLst>
                <a:gs pos="2000">
                  <a:schemeClr val="accent4">
                    <a:alpha val="50000"/>
                  </a:schemeClr>
                </a:gs>
                <a:gs pos="100000">
                  <a:schemeClr val="accent3">
                    <a:alpha val="2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155BA1B2-362C-9BE1-25F7-1E3A86E2667F}"/>
              </a:ext>
            </a:extLst>
          </p:cNvPr>
          <p:cNvSpPr>
            <a:spLocks noGrp="1"/>
          </p:cNvSpPr>
          <p:nvPr>
            <p:ph type="title" hasCustomPrompt="1"/>
          </p:nvPr>
        </p:nvSpPr>
        <p:spPr>
          <a:xfrm>
            <a:off x="741872" y="548640"/>
            <a:ext cx="5538158" cy="5810678"/>
          </a:xfrm>
        </p:spPr>
        <p:txBody>
          <a:bodyPr anchor="ctr" anchorCtr="0"/>
          <a:lstStyle>
            <a:lvl1pPr algn="l">
              <a:defRPr baseline="0"/>
            </a:lvl1pPr>
          </a:lstStyle>
          <a:p>
            <a:r>
              <a:rPr lang="en-US" dirty="0"/>
              <a:t>Click to add title</a:t>
            </a:r>
          </a:p>
        </p:txBody>
      </p:sp>
      <p:sp>
        <p:nvSpPr>
          <p:cNvPr id="14" name="Picture Placeholder 13">
            <a:extLst>
              <a:ext uri="{FF2B5EF4-FFF2-40B4-BE49-F238E27FC236}">
                <a16:creationId xmlns:a16="http://schemas.microsoft.com/office/drawing/2014/main" xmlns="" id="{E5A540C6-9611-36DF-E763-4F4D9F619037}"/>
              </a:ext>
            </a:extLst>
          </p:cNvPr>
          <p:cNvSpPr>
            <a:spLocks noGrp="1"/>
          </p:cNvSpPr>
          <p:nvPr>
            <p:ph type="pic" sz="quarter" idx="13"/>
          </p:nvPr>
        </p:nvSpPr>
        <p:spPr>
          <a:xfrm>
            <a:off x="6523243" y="948047"/>
            <a:ext cx="2711967" cy="5431330"/>
          </a:xfrm>
          <a:custGeom>
            <a:avLst/>
            <a:gdLst>
              <a:gd name="connsiteX0" fmla="*/ 0 w 2711967"/>
              <a:gd name="connsiteY0" fmla="*/ 0 h 5431330"/>
              <a:gd name="connsiteX1" fmla="*/ 275450 w 2711967"/>
              <a:gd name="connsiteY1" fmla="*/ 13918 h 5431330"/>
              <a:gd name="connsiteX2" fmla="*/ 2711967 w 2711967"/>
              <a:gd name="connsiteY2" fmla="*/ 2715665 h 5431330"/>
              <a:gd name="connsiteX3" fmla="*/ 275450 w 2711967"/>
              <a:gd name="connsiteY3" fmla="*/ 5417412 h 5431330"/>
              <a:gd name="connsiteX4" fmla="*/ 0 w 2711967"/>
              <a:gd name="connsiteY4" fmla="*/ 5431330 h 543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1967" h="5431330">
                <a:moveTo>
                  <a:pt x="0" y="0"/>
                </a:moveTo>
                <a:lnTo>
                  <a:pt x="275450" y="13918"/>
                </a:lnTo>
                <a:cubicBezTo>
                  <a:pt x="1644006" y="152993"/>
                  <a:pt x="2711967" y="1309531"/>
                  <a:pt x="2711967" y="2715665"/>
                </a:cubicBezTo>
                <a:cubicBezTo>
                  <a:pt x="2711967" y="4121800"/>
                  <a:pt x="1644006" y="5278338"/>
                  <a:pt x="275450" y="5417412"/>
                </a:cubicBezTo>
                <a:lnTo>
                  <a:pt x="0" y="5431330"/>
                </a:lnTo>
                <a:close/>
              </a:path>
            </a:pathLst>
          </a:custGeom>
          <a:solidFill>
            <a:schemeClr val="accent6"/>
          </a:solidFill>
        </p:spPr>
        <p:txBody>
          <a:bodyPr wrap="square" tIns="1645920" rIns="182880" anchor="t" anchorCtr="0">
            <a:noAutofit/>
          </a:bodyP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xmlns="" val="2476935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458121AD-8518-1695-111E-C8CFF8A3D0D4}"/>
              </a:ext>
              <a:ext uri="{C183D7F6-B498-43B3-948B-1728B52AA6E4}">
                <adec:decorative xmlns:adec="http://schemas.microsoft.com/office/drawing/2017/decorative" xmlns=""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a16="http://schemas.microsoft.com/office/drawing/2014/main" xmlns=""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0" name="Freeform: Shape 19">
              <a:extLst>
                <a:ext uri="{FF2B5EF4-FFF2-40B4-BE49-F238E27FC236}">
                  <a16:creationId xmlns:a16="http://schemas.microsoft.com/office/drawing/2014/main" xmlns="" id="{230DFABF-2A96-46EC-8C35-1C4A9D0A0739}"/>
                </a:ext>
              </a:extLst>
            </p:cNvPr>
            <p:cNvSpPr/>
            <p:nvPr userDrawn="1"/>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xmlns="" id="{155BA1B2-362C-9BE1-25F7-1E3A86E2667F}"/>
              </a:ext>
            </a:extLst>
          </p:cNvPr>
          <p:cNvSpPr>
            <a:spLocks noGrp="1"/>
          </p:cNvSpPr>
          <p:nvPr>
            <p:ph type="title" hasCustomPrompt="1"/>
          </p:nvPr>
        </p:nvSpPr>
        <p:spPr>
          <a:xfrm>
            <a:off x="975360" y="590550"/>
            <a:ext cx="10241280" cy="1439418"/>
          </a:xfrm>
        </p:spPr>
        <p:txBody>
          <a:bodyPr/>
          <a:lstStyle>
            <a:lvl1pPr algn="ctr">
              <a:defRPr baseline="0"/>
            </a:lvl1pPr>
          </a:lstStyle>
          <a:p>
            <a:r>
              <a:rPr lang="en-US" dirty="0"/>
              <a:t>Click to add title</a:t>
            </a:r>
          </a:p>
        </p:txBody>
      </p:sp>
      <p:sp>
        <p:nvSpPr>
          <p:cNvPr id="4" name="Text Placeholder 3">
            <a:extLst>
              <a:ext uri="{FF2B5EF4-FFF2-40B4-BE49-F238E27FC236}">
                <a16:creationId xmlns:a16="http://schemas.microsoft.com/office/drawing/2014/main" xmlns="" id="{3F0D9302-4099-D96F-C590-EF27DFFCD145}"/>
              </a:ext>
            </a:extLst>
          </p:cNvPr>
          <p:cNvSpPr>
            <a:spLocks noGrp="1"/>
          </p:cNvSpPr>
          <p:nvPr>
            <p:ph type="body" sz="quarter" idx="14" hasCustomPrompt="1"/>
          </p:nvPr>
        </p:nvSpPr>
        <p:spPr>
          <a:xfrm>
            <a:off x="975360" y="2408517"/>
            <a:ext cx="10241280" cy="832393"/>
          </a:xfrm>
        </p:spPr>
        <p:txBody>
          <a:bodyPr>
            <a:normAutofit/>
          </a:bodyPr>
          <a:lstStyle>
            <a:lvl1pPr marL="0" indent="0" algn="ctr">
              <a:buNone/>
              <a:defRPr sz="240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
        <p:nvSpPr>
          <p:cNvPr id="23" name="Picture Placeholder 22">
            <a:extLst>
              <a:ext uri="{FF2B5EF4-FFF2-40B4-BE49-F238E27FC236}">
                <a16:creationId xmlns:a16="http://schemas.microsoft.com/office/drawing/2014/main" xmlns="" id="{D7662E6F-0458-41D6-A36A-37011FA74BF8}"/>
              </a:ext>
            </a:extLst>
          </p:cNvPr>
          <p:cNvSpPr>
            <a:spLocks noGrp="1"/>
          </p:cNvSpPr>
          <p:nvPr>
            <p:ph type="pic" sz="quarter" idx="13"/>
          </p:nvPr>
        </p:nvSpPr>
        <p:spPr>
          <a:xfrm>
            <a:off x="2343302" y="3351746"/>
            <a:ext cx="7519558" cy="3506255"/>
          </a:xfrm>
          <a:custGeom>
            <a:avLst/>
            <a:gdLst>
              <a:gd name="connsiteX0" fmla="*/ 3759779 w 7519558"/>
              <a:gd name="connsiteY0" fmla="*/ 0 h 3506255"/>
              <a:gd name="connsiteX1" fmla="*/ 7513560 w 7519558"/>
              <a:gd name="connsiteY1" fmla="*/ 3387468 h 3506255"/>
              <a:gd name="connsiteX2" fmla="*/ 7519558 w 7519558"/>
              <a:gd name="connsiteY2" fmla="*/ 3506255 h 3506255"/>
              <a:gd name="connsiteX3" fmla="*/ 0 w 7519558"/>
              <a:gd name="connsiteY3" fmla="*/ 3506255 h 3506255"/>
              <a:gd name="connsiteX4" fmla="*/ 5998 w 7519558"/>
              <a:gd name="connsiteY4" fmla="*/ 3387468 h 3506255"/>
              <a:gd name="connsiteX5" fmla="*/ 3759779 w 7519558"/>
              <a:gd name="connsiteY5" fmla="*/ 0 h 350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a:solidFill>
            <a:schemeClr val="accent6"/>
          </a:solidFill>
        </p:spPr>
        <p:txBody>
          <a:bodyPr wrap="square" tIns="365760" anchor="t" anchorCtr="0">
            <a:noAutofit/>
          </a:bodyPr>
          <a:lstStyle>
            <a:lvl1pPr marL="0" indent="0" algn="ctr">
              <a:buNone/>
              <a:defRPr/>
            </a:lvl1pPr>
          </a:lstStyle>
          <a:p>
            <a:r>
              <a:rPr lang="en-US" dirty="0"/>
              <a:t>Click icon to add picture</a:t>
            </a:r>
          </a:p>
        </p:txBody>
      </p:sp>
    </p:spTree>
    <p:extLst>
      <p:ext uri="{BB962C8B-B14F-4D97-AF65-F5344CB8AC3E}">
        <p14:creationId xmlns:p14="http://schemas.microsoft.com/office/powerpoint/2010/main" xmlns="" val="73403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F6656623-465F-ABF1-A0A3-D5DED6EB1045}"/>
              </a:ext>
              <a:ext uri="{C183D7F6-B498-43B3-948B-1728B52AA6E4}">
                <adec:decorative xmlns:adec="http://schemas.microsoft.com/office/drawing/2017/decorative" xmlns="" val="1"/>
              </a:ext>
            </a:extLst>
          </p:cNvPr>
          <p:cNvGrpSpPr/>
          <p:nvPr userDrawn="1"/>
        </p:nvGrpSpPr>
        <p:grpSpPr>
          <a:xfrm>
            <a:off x="-17809" y="0"/>
            <a:ext cx="6113515" cy="6411879"/>
            <a:chOff x="-17809" y="0"/>
            <a:chExt cx="6113515" cy="6411879"/>
          </a:xfrm>
        </p:grpSpPr>
        <p:sp>
          <p:nvSpPr>
            <p:cNvPr id="36" name="Rectangle 35">
              <a:extLst>
                <a:ext uri="{FF2B5EF4-FFF2-40B4-BE49-F238E27FC236}">
                  <a16:creationId xmlns:a16="http://schemas.microsoft.com/office/drawing/2014/main" xmlns=""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xmlns=""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schemeClr>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xmlns=""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xmlns=""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347B9F2E-88FD-DD95-86E3-4FB51190DCCF}"/>
              </a:ext>
            </a:extLst>
          </p:cNvPr>
          <p:cNvSpPr>
            <a:spLocks noGrp="1"/>
          </p:cNvSpPr>
          <p:nvPr>
            <p:ph type="title"/>
          </p:nvPr>
        </p:nvSpPr>
        <p:spPr>
          <a:xfrm>
            <a:off x="630936" y="80592"/>
            <a:ext cx="5168348" cy="3710115"/>
          </a:xfrm>
        </p:spPr>
        <p:txBody>
          <a:bodyPr/>
          <a:lstStyle/>
          <a:p>
            <a:endParaRPr lang="en-US" dirty="0"/>
          </a:p>
        </p:txBody>
      </p:sp>
      <p:sp>
        <p:nvSpPr>
          <p:cNvPr id="6" name="Content Placeholder 6">
            <a:extLst>
              <a:ext uri="{FF2B5EF4-FFF2-40B4-BE49-F238E27FC236}">
                <a16:creationId xmlns:a16="http://schemas.microsoft.com/office/drawing/2014/main" xmlns="" id="{D23A755B-04DF-191D-5B87-B81FF2D55322}"/>
              </a:ext>
            </a:extLst>
          </p:cNvPr>
          <p:cNvSpPr>
            <a:spLocks noGrp="1"/>
          </p:cNvSpPr>
          <p:nvPr>
            <p:ph sz="quarter" idx="17" hasCustomPrompt="1"/>
          </p:nvPr>
        </p:nvSpPr>
        <p:spPr>
          <a:xfrm>
            <a:off x="6578502" y="102442"/>
            <a:ext cx="5089242" cy="6177587"/>
          </a:xfrm>
        </p:spPr>
        <p:txBody>
          <a:bodyPr anchor="ctr">
            <a:noAutofit/>
          </a:bodyPr>
          <a:lstStyle>
            <a:lvl1pPr marL="0" indent="0">
              <a:buNone/>
              <a:defRPr sz="2000">
                <a:solidFill>
                  <a:schemeClr val="tx1"/>
                </a:solidFill>
                <a:latin typeface="+mj-lt"/>
              </a:defRPr>
            </a:lvl1pPr>
            <a:lvl2pPr marL="742950" indent="-285750">
              <a:buFont typeface="Arial" panose="020B0604020202020204" pitchFamily="34" charset="0"/>
              <a:buChar char="•"/>
              <a:defRPr sz="2000">
                <a:latin typeface="+mj-lt"/>
              </a:defRPr>
            </a:lvl2pPr>
            <a:lvl3pPr marL="1200150" indent="-285750">
              <a:buFont typeface="Arial" panose="020B0604020202020204" pitchFamily="34" charset="0"/>
              <a:buChar char="•"/>
              <a:defRPr sz="2000">
                <a:latin typeface="+mj-lt"/>
              </a:defRPr>
            </a:lvl3pPr>
            <a:lvl4pPr marL="1657350" indent="-285750">
              <a:buFont typeface="Arial" panose="020B0604020202020204" pitchFamily="34" charset="0"/>
              <a:buChar char="•"/>
              <a:defRPr sz="2000">
                <a:latin typeface="+mj-lt"/>
              </a:defRPr>
            </a:lvl4pPr>
            <a:lvl5pPr marL="2114550" indent="-285750">
              <a:buFont typeface="Arial" panose="020B0604020202020204" pitchFamily="34" charset="0"/>
              <a:buChar char="•"/>
              <a:defRPr sz="2000">
                <a:latin typeface="+mj-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xmlns="" id="{BFCF6B08-1984-4F7C-9F6E-A4F47BDBA215}"/>
              </a:ext>
            </a:extLst>
          </p:cNvPr>
          <p:cNvSpPr>
            <a:spLocks noGrp="1"/>
          </p:cNvSpPr>
          <p:nvPr>
            <p:ph type="ftr" sz="quarter" idx="11"/>
          </p:nvPr>
        </p:nvSpPr>
        <p:spPr>
          <a:xfrm rot="5400000">
            <a:off x="-1625606" y="1707902"/>
            <a:ext cx="3708411" cy="457200"/>
          </a:xfrm>
        </p:spPr>
        <p:txBody>
          <a:bodyPr/>
          <a:lstStyle>
            <a:lvl1pPr>
              <a:defRPr>
                <a:solidFill>
                  <a:schemeClr val="bg1"/>
                </a:solidFill>
              </a:defRPr>
            </a:lvl1pPr>
          </a:lstStyle>
          <a:p>
            <a:r>
              <a:rPr lang="en-US" dirty="0"/>
              <a:t>Presentation Title</a:t>
            </a:r>
          </a:p>
        </p:txBody>
      </p:sp>
      <p:sp>
        <p:nvSpPr>
          <p:cNvPr id="48" name="Date Placeholder 1">
            <a:extLst>
              <a:ext uri="{FF2B5EF4-FFF2-40B4-BE49-F238E27FC236}">
                <a16:creationId xmlns:a16="http://schemas.microsoft.com/office/drawing/2014/main" xmlns="" id="{2DCC7554-6615-4584-921E-91285C62C09D}"/>
              </a:ext>
            </a:extLst>
          </p:cNvPr>
          <p:cNvSpPr>
            <a:spLocks noGrp="1"/>
          </p:cNvSpPr>
          <p:nvPr>
            <p:ph type="dt" sz="half" idx="10"/>
          </p:nvPr>
        </p:nvSpPr>
        <p:spPr>
          <a:xfrm>
            <a:off x="7909560" y="6409944"/>
            <a:ext cx="3703320" cy="448056"/>
          </a:xfrm>
        </p:spPr>
        <p:txBody>
          <a:bodyPr/>
          <a:lstStyle/>
          <a:p>
            <a:r>
              <a:rPr lang="en-US"/>
              <a:t>20XX</a:t>
            </a:r>
            <a:endParaRPr lang="en-US" dirty="0"/>
          </a:p>
        </p:txBody>
      </p:sp>
      <p:sp>
        <p:nvSpPr>
          <p:cNvPr id="49" name="Slide Number Placeholder 3">
            <a:extLst>
              <a:ext uri="{FF2B5EF4-FFF2-40B4-BE49-F238E27FC236}">
                <a16:creationId xmlns:a16="http://schemas.microsoft.com/office/drawing/2014/main" xmlns="" id="{564CDF61-B448-4746-A22C-52C864C153BF}"/>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925255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3">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6FB616C3-0961-9B6D-36D6-B2839AC86E6D}"/>
              </a:ext>
              <a:ext uri="{C183D7F6-B498-43B3-948B-1728B52AA6E4}">
                <adec:decorative xmlns:adec="http://schemas.microsoft.com/office/drawing/2017/decorative" xmlns=""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a16="http://schemas.microsoft.com/office/drawing/2014/main" xmlns=""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xmlns=""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xmlns="" id="{C954D1A4-E8FD-4E5A-A528-35498A356680}"/>
                </a:ext>
              </a:extLst>
            </p:cNvPr>
            <p:cNvSpPr/>
            <p:nvPr userDrawn="1"/>
          </p:nvSpPr>
          <p:spPr>
            <a:xfrm rot="10800000" flipH="1">
              <a:off x="1" y="0"/>
              <a:ext cx="5699229"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grpSp>
          <p:nvGrpSpPr>
            <p:cNvPr id="3" name="Group 2">
              <a:extLst>
                <a:ext uri="{FF2B5EF4-FFF2-40B4-BE49-F238E27FC236}">
                  <a16:creationId xmlns:a16="http://schemas.microsoft.com/office/drawing/2014/main" xmlns="" id="{2F31AF05-E572-B087-8746-089966AF623A}"/>
                </a:ext>
              </a:extLst>
            </p:cNvPr>
            <p:cNvGrpSpPr/>
            <p:nvPr userDrawn="1"/>
          </p:nvGrpSpPr>
          <p:grpSpPr>
            <a:xfrm flipH="1">
              <a:off x="0" y="469850"/>
              <a:ext cx="8399763" cy="6388148"/>
              <a:chOff x="3822710" y="469850"/>
              <a:chExt cx="8399763" cy="6388148"/>
            </a:xfrm>
          </p:grpSpPr>
          <p:sp>
            <p:nvSpPr>
              <p:cNvPr id="20" name="Freeform: Shape 19">
                <a:extLst>
                  <a:ext uri="{FF2B5EF4-FFF2-40B4-BE49-F238E27FC236}">
                    <a16:creationId xmlns:a16="http://schemas.microsoft.com/office/drawing/2014/main" xmlns="" id="{230DFABF-2A96-46EC-8C35-1C4A9D0A0739}"/>
                  </a:ext>
                </a:extLst>
              </p:cNvPr>
              <p:cNvSpPr/>
              <p:nvPr userDrawn="1"/>
            </p:nvSpPr>
            <p:spPr>
              <a:xfrm flipH="1">
                <a:off x="6523243" y="469850"/>
                <a:ext cx="3170572" cy="6387725"/>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10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9">
                <a:extLst>
                  <a:ext uri="{FF2B5EF4-FFF2-40B4-BE49-F238E27FC236}">
                    <a16:creationId xmlns:a16="http://schemas.microsoft.com/office/drawing/2014/main" xmlns="" id="{0CC1E85A-F138-6197-E8DA-2DE6BB5E0619}"/>
                  </a:ext>
                </a:extLst>
              </p:cNvPr>
              <p:cNvSpPr>
                <a:spLocks noChangeAspect="1"/>
              </p:cNvSpPr>
              <p:nvPr userDrawn="1"/>
            </p:nvSpPr>
            <p:spPr>
              <a:xfrm rot="16200000" flipH="1">
                <a:off x="3822710" y="933418"/>
                <a:ext cx="5431536" cy="5431536"/>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xmlns="" id="{6EECD023-F890-6522-3CBB-909C23BF31B3}"/>
                  </a:ext>
                </a:extLst>
              </p:cNvPr>
              <p:cNvSpPr/>
              <p:nvPr userDrawn="1"/>
            </p:nvSpPr>
            <p:spPr>
              <a:xfrm rot="5400000" flipH="1">
                <a:off x="8043933" y="2679459"/>
                <a:ext cx="2657845" cy="5699234"/>
              </a:xfrm>
              <a:prstGeom prst="rect">
                <a:avLst/>
              </a:prstGeom>
              <a:gradFill>
                <a:gsLst>
                  <a:gs pos="2000">
                    <a:schemeClr val="accent4">
                      <a:alpha val="25000"/>
                    </a:schemeClr>
                  </a:gs>
                  <a:gs pos="100000">
                    <a:schemeClr val="accent3">
                      <a:alpha val="2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xmlns="" id="{155BA1B2-362C-9BE1-25F7-1E3A86E2667F}"/>
              </a:ext>
            </a:extLst>
          </p:cNvPr>
          <p:cNvSpPr>
            <a:spLocks noGrp="1"/>
          </p:cNvSpPr>
          <p:nvPr>
            <p:ph type="title" hasCustomPrompt="1"/>
          </p:nvPr>
        </p:nvSpPr>
        <p:spPr>
          <a:xfrm>
            <a:off x="6191250" y="548640"/>
            <a:ext cx="5486400" cy="3651513"/>
          </a:xfrm>
        </p:spPr>
        <p:txBody>
          <a:bodyPr anchor="b" anchorCtr="0"/>
          <a:lstStyle>
            <a:lvl1pPr algn="l">
              <a:defRPr baseline="0"/>
            </a:lvl1pPr>
          </a:lstStyle>
          <a:p>
            <a:r>
              <a:rPr lang="en-US" dirty="0"/>
              <a:t>Click to add title</a:t>
            </a:r>
          </a:p>
        </p:txBody>
      </p:sp>
      <p:sp>
        <p:nvSpPr>
          <p:cNvPr id="4" name="Text Placeholder 3">
            <a:extLst>
              <a:ext uri="{FF2B5EF4-FFF2-40B4-BE49-F238E27FC236}">
                <a16:creationId xmlns:a16="http://schemas.microsoft.com/office/drawing/2014/main" xmlns="" id="{2E66F428-2517-EC05-3F5E-08602DD4DAB2}"/>
              </a:ext>
            </a:extLst>
          </p:cNvPr>
          <p:cNvSpPr>
            <a:spLocks noGrp="1"/>
          </p:cNvSpPr>
          <p:nvPr>
            <p:ph type="body" sz="quarter" idx="14" hasCustomPrompt="1"/>
          </p:nvPr>
        </p:nvSpPr>
        <p:spPr>
          <a:xfrm>
            <a:off x="6191250" y="4453466"/>
            <a:ext cx="5486400" cy="1855893"/>
          </a:xfrm>
        </p:spPr>
        <p:txBody>
          <a:bodyPr>
            <a:normAutofit/>
          </a:bodyPr>
          <a:lstStyle>
            <a:lvl1pPr marL="0" indent="0" algn="l">
              <a:buNone/>
              <a:defRPr sz="240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Tree>
    <p:extLst>
      <p:ext uri="{BB962C8B-B14F-4D97-AF65-F5344CB8AC3E}">
        <p14:creationId xmlns:p14="http://schemas.microsoft.com/office/powerpoint/2010/main" xmlns="" val="26699983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2 column (comparison slide)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2D453288-3D76-40C1-BE00-223AB28F13DF}"/>
              </a:ext>
            </a:extLst>
          </p:cNvPr>
          <p:cNvSpPr>
            <a:spLocks noGrp="1"/>
          </p:cNvSpPr>
          <p:nvPr>
            <p:ph type="title" hasCustomPrompt="1"/>
          </p:nvPr>
        </p:nvSpPr>
        <p:spPr>
          <a:xfrm>
            <a:off x="975360" y="795528"/>
            <a:ext cx="10241280" cy="1234440"/>
          </a:xfrm>
        </p:spPr>
        <p:txBody>
          <a:bodyPr/>
          <a:lstStyle>
            <a:lvl1pPr>
              <a:defRPr>
                <a:solidFill>
                  <a:schemeClr val="tx1"/>
                </a:solidFill>
              </a:defRPr>
            </a:lvl1pPr>
          </a:lstStyle>
          <a:p>
            <a:r>
              <a:rPr lang="en-US" dirty="0"/>
              <a:t>Click to add title</a:t>
            </a:r>
          </a:p>
        </p:txBody>
      </p:sp>
      <p:sp>
        <p:nvSpPr>
          <p:cNvPr id="8" name="Footer Placeholder 7">
            <a:extLst>
              <a:ext uri="{FF2B5EF4-FFF2-40B4-BE49-F238E27FC236}">
                <a16:creationId xmlns:a16="http://schemas.microsoft.com/office/drawing/2014/main" xmlns="" id="{CE9EC6C3-0950-4AFE-936A-9AB5D227844D}"/>
              </a:ext>
            </a:extLst>
          </p:cNvPr>
          <p:cNvSpPr>
            <a:spLocks noGrp="1"/>
          </p:cNvSpPr>
          <p:nvPr>
            <p:ph type="ftr" sz="quarter" idx="11"/>
          </p:nvPr>
        </p:nvSpPr>
        <p:spPr>
          <a:xfrm rot="5400000">
            <a:off x="-950889" y="1033185"/>
            <a:ext cx="2358977" cy="457200"/>
          </a:xfrm>
        </p:spPr>
        <p:txBody>
          <a:bodyPr/>
          <a:lstStyle/>
          <a:p>
            <a:r>
              <a:rPr lang="en-US" dirty="0"/>
              <a:t>Presentation Title</a:t>
            </a:r>
          </a:p>
        </p:txBody>
      </p:sp>
      <p:sp>
        <p:nvSpPr>
          <p:cNvPr id="2" name="Content Placeholder 2">
            <a:extLst>
              <a:ext uri="{FF2B5EF4-FFF2-40B4-BE49-F238E27FC236}">
                <a16:creationId xmlns:a16="http://schemas.microsoft.com/office/drawing/2014/main" xmlns="" id="{FE7159F4-9C90-4671-D0C4-5A5F1D7BDA47}"/>
              </a:ext>
            </a:extLst>
          </p:cNvPr>
          <p:cNvSpPr>
            <a:spLocks noGrp="1"/>
          </p:cNvSpPr>
          <p:nvPr>
            <p:ph idx="13" hasCustomPrompt="1"/>
          </p:nvPr>
        </p:nvSpPr>
        <p:spPr>
          <a:xfrm>
            <a:off x="974172" y="2441273"/>
            <a:ext cx="4841076" cy="3776596"/>
          </a:xfrm>
        </p:spPr>
        <p:txBody>
          <a:bodyPr>
            <a:noAutofit/>
          </a:bodyPr>
          <a:lstStyle>
            <a:lvl1pPr marL="0" indent="0">
              <a:lnSpc>
                <a:spcPct val="100000"/>
              </a:lnSpc>
              <a:spcBef>
                <a:spcPts val="1000"/>
              </a:spcBef>
              <a:buNone/>
              <a:defRPr sz="2000"/>
            </a:lvl1pPr>
            <a:lvl2pPr marL="228600">
              <a:lnSpc>
                <a:spcPct val="100000"/>
              </a:lnSpc>
              <a:spcBef>
                <a:spcPts val="1000"/>
              </a:spcBef>
              <a:defRPr sz="2000"/>
            </a:lvl2pPr>
            <a:lvl3pPr marL="685800">
              <a:lnSpc>
                <a:spcPct val="100000"/>
              </a:lnSpc>
              <a:spcBef>
                <a:spcPts val="1000"/>
              </a:spcBef>
              <a:defRPr sz="1800"/>
            </a:lvl3pPr>
            <a:lvl4pPr marL="1143000">
              <a:lnSpc>
                <a:spcPct val="100000"/>
              </a:lnSpc>
              <a:spcBef>
                <a:spcPts val="1000"/>
              </a:spcBef>
              <a:defRPr sz="1600"/>
            </a:lvl4pPr>
            <a:lvl5pPr marL="1600200">
              <a:lnSpc>
                <a:spcPct val="100000"/>
              </a:lnSpc>
              <a:spcBef>
                <a:spcPts val="1000"/>
              </a:spcBef>
              <a:defRPr sz="16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xmlns="" id="{94879934-FAC6-CBA9-F178-98B8359AD3BE}"/>
              </a:ext>
            </a:extLst>
          </p:cNvPr>
          <p:cNvSpPr>
            <a:spLocks noGrp="1"/>
          </p:cNvSpPr>
          <p:nvPr>
            <p:ph idx="14" hasCustomPrompt="1"/>
          </p:nvPr>
        </p:nvSpPr>
        <p:spPr>
          <a:xfrm>
            <a:off x="6371754" y="2441273"/>
            <a:ext cx="4841076" cy="3776596"/>
          </a:xfrm>
        </p:spPr>
        <p:txBody>
          <a:bodyPr>
            <a:noAutofit/>
          </a:bodyPr>
          <a:lstStyle>
            <a:lvl1pPr marL="0" indent="0">
              <a:lnSpc>
                <a:spcPct val="100000"/>
              </a:lnSpc>
              <a:spcBef>
                <a:spcPts val="1000"/>
              </a:spcBef>
              <a:buNone/>
              <a:defRPr sz="2000"/>
            </a:lvl1pPr>
            <a:lvl2pPr marL="228600">
              <a:lnSpc>
                <a:spcPct val="100000"/>
              </a:lnSpc>
              <a:spcBef>
                <a:spcPts val="1000"/>
              </a:spcBef>
              <a:defRPr sz="2000"/>
            </a:lvl2pPr>
            <a:lvl3pPr marL="685800">
              <a:lnSpc>
                <a:spcPct val="100000"/>
              </a:lnSpc>
              <a:spcBef>
                <a:spcPts val="1000"/>
              </a:spcBef>
              <a:defRPr sz="1800"/>
            </a:lvl3pPr>
            <a:lvl4pPr marL="1143000">
              <a:lnSpc>
                <a:spcPct val="100000"/>
              </a:lnSpc>
              <a:spcBef>
                <a:spcPts val="1000"/>
              </a:spcBef>
              <a:defRPr sz="1600"/>
            </a:lvl4pPr>
            <a:lvl5pPr marL="1600200">
              <a:lnSpc>
                <a:spcPct val="100000"/>
              </a:lnSpc>
              <a:spcBef>
                <a:spcPts val="1000"/>
              </a:spcBef>
              <a:defRPr sz="16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21A5ED06-FE54-4B86-A8D4-07D0EB08C3AB}"/>
              </a:ext>
            </a:extLst>
          </p:cNvPr>
          <p:cNvSpPr>
            <a:spLocks noGrp="1"/>
          </p:cNvSpPr>
          <p:nvPr>
            <p:ph type="dt" sz="half" idx="10"/>
          </p:nvPr>
        </p:nvSpPr>
        <p:spPr/>
        <p:txBody>
          <a:bodyPr/>
          <a:lstStyle/>
          <a:p>
            <a:r>
              <a:rPr lang="en-US"/>
              <a:t>20XX</a:t>
            </a:r>
            <a:endParaRPr lang="en-US" dirty="0"/>
          </a:p>
        </p:txBody>
      </p:sp>
      <p:sp>
        <p:nvSpPr>
          <p:cNvPr id="9" name="Slide Number Placeholder 8">
            <a:extLst>
              <a:ext uri="{FF2B5EF4-FFF2-40B4-BE49-F238E27FC236}">
                <a16:creationId xmlns:a16="http://schemas.microsoft.com/office/drawing/2014/main" xmlns="" id="{6784B1D1-BE0C-48F4-BC74-90675A0F07CF}"/>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964217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90A4A873-9306-44F1-9047-F853F0082D08}"/>
              </a:ext>
            </a:extLst>
          </p:cNvPr>
          <p:cNvSpPr>
            <a:spLocks noGrp="1"/>
          </p:cNvSpPr>
          <p:nvPr>
            <p:ph type="title" hasCustomPrompt="1"/>
          </p:nvPr>
        </p:nvSpPr>
        <p:spPr>
          <a:xfrm>
            <a:off x="4541292" y="457200"/>
            <a:ext cx="7126530" cy="1569368"/>
          </a:xfrm>
        </p:spPr>
        <p:txBody>
          <a:bodyPr>
            <a:noAutofit/>
          </a:bodyPr>
          <a:lstStyle>
            <a:lvl1pPr>
              <a:defRPr>
                <a:solidFill>
                  <a:schemeClr val="tx1"/>
                </a:solidFill>
              </a:defRPr>
            </a:lvl1pPr>
          </a:lstStyle>
          <a:p>
            <a:r>
              <a:rPr lang="en-US" dirty="0"/>
              <a:t>Click to add title</a:t>
            </a:r>
          </a:p>
        </p:txBody>
      </p:sp>
      <p:sp>
        <p:nvSpPr>
          <p:cNvPr id="12" name="Picture Placeholder 11">
            <a:extLst>
              <a:ext uri="{FF2B5EF4-FFF2-40B4-BE49-F238E27FC236}">
                <a16:creationId xmlns:a16="http://schemas.microsoft.com/office/drawing/2014/main" xmlns="" id="{50B5C48D-A262-4537-89A8-437CBFD860EC}"/>
              </a:ext>
            </a:extLst>
          </p:cNvPr>
          <p:cNvSpPr>
            <a:spLocks noGrp="1"/>
          </p:cNvSpPr>
          <p:nvPr>
            <p:ph type="pic" sz="quarter" idx="13"/>
          </p:nvPr>
        </p:nvSpPr>
        <p:spPr>
          <a:xfrm>
            <a:off x="0" y="0"/>
            <a:ext cx="4041648" cy="6409944"/>
          </a:xfrm>
          <a:solidFill>
            <a:schemeClr val="accent6"/>
          </a:solidFill>
        </p:spPr>
        <p:txBody>
          <a:bodyPr tIns="182880" anchor="t" anchorCtr="0">
            <a:normAutofit/>
          </a:bodyPr>
          <a:lstStyle>
            <a:lvl1pPr marL="0" indent="0" algn="ctr">
              <a:buNone/>
              <a:defRPr sz="1400"/>
            </a:lvl1pPr>
          </a:lstStyle>
          <a:p>
            <a:r>
              <a:rPr lang="en-US" dirty="0"/>
              <a:t>Click icon to add picture</a:t>
            </a:r>
          </a:p>
        </p:txBody>
      </p:sp>
      <p:sp>
        <p:nvSpPr>
          <p:cNvPr id="3" name="Footer Placeholder 2">
            <a:extLst>
              <a:ext uri="{FF2B5EF4-FFF2-40B4-BE49-F238E27FC236}">
                <a16:creationId xmlns:a16="http://schemas.microsoft.com/office/drawing/2014/main" xmlns=""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7" name="Content Placeholder 6">
            <a:extLst>
              <a:ext uri="{FF2B5EF4-FFF2-40B4-BE49-F238E27FC236}">
                <a16:creationId xmlns:a16="http://schemas.microsoft.com/office/drawing/2014/main" xmlns="" id="{CDCF384C-15B5-46CF-BA28-3C6898C9A979}"/>
              </a:ext>
            </a:extLst>
          </p:cNvPr>
          <p:cNvSpPr>
            <a:spLocks noGrp="1"/>
          </p:cNvSpPr>
          <p:nvPr>
            <p:ph sz="quarter" idx="17" hasCustomPrompt="1"/>
          </p:nvPr>
        </p:nvSpPr>
        <p:spPr>
          <a:xfrm>
            <a:off x="4541838" y="2368550"/>
            <a:ext cx="7125906" cy="3390900"/>
          </a:xfrm>
        </p:spPr>
        <p:txBody>
          <a:bodyPr>
            <a:noAutofit/>
          </a:bodyPr>
          <a:lstStyle>
            <a:lvl1pPr marL="0" indent="0">
              <a:buNone/>
              <a:defRPr sz="2000">
                <a:solidFill>
                  <a:schemeClr val="tx1"/>
                </a:solidFill>
              </a:defRPr>
            </a:lvl1pPr>
            <a:lvl2pPr marL="742950" indent="-285750">
              <a:buFont typeface="Arial" panose="020B0604020202020204" pitchFamily="34" charset="0"/>
              <a:buChar char="•"/>
              <a:defRPr sz="20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2000"/>
            </a:lvl4pPr>
            <a:lvl5pPr marL="2114550" indent="-28575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xmlns="" id="{B8C9E28E-1389-47AF-B3EB-22571417ACBE}"/>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xmlns="" id="{7771B3C5-CEC7-427F-931C-1318C421BEF9}"/>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532345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9A45EE9-11D3-436C-9D73-1AA6CCDB165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92817DCF-881F-4956-81AE-A6D27A88F4B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0A265F17-AD75-4B7E-970D-5D4DBD5D170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264612724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F6656623-465F-ABF1-A0A3-D5DED6EB1045}"/>
              </a:ext>
              <a:ext uri="{C183D7F6-B498-43B3-948B-1728B52AA6E4}">
                <adec:decorative xmlns:adec="http://schemas.microsoft.com/office/drawing/2017/decorative" xmlns="" val="1"/>
              </a:ext>
            </a:extLst>
          </p:cNvPr>
          <p:cNvGrpSpPr/>
          <p:nvPr userDrawn="1"/>
        </p:nvGrpSpPr>
        <p:grpSpPr>
          <a:xfrm>
            <a:off x="6078485" y="0"/>
            <a:ext cx="6113515" cy="6411879"/>
            <a:chOff x="-17809" y="0"/>
            <a:chExt cx="6113515" cy="6411879"/>
          </a:xfrm>
        </p:grpSpPr>
        <p:sp>
          <p:nvSpPr>
            <p:cNvPr id="36" name="Rectangle 35">
              <a:extLst>
                <a:ext uri="{FF2B5EF4-FFF2-40B4-BE49-F238E27FC236}">
                  <a16:creationId xmlns:a16="http://schemas.microsoft.com/office/drawing/2014/main" xmlns=""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xmlns=""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schemeClr>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xmlns=""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xmlns=""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347B9F2E-88FD-DD95-86E3-4FB51190DCCF}"/>
              </a:ext>
            </a:extLst>
          </p:cNvPr>
          <p:cNvSpPr>
            <a:spLocks noGrp="1"/>
          </p:cNvSpPr>
          <p:nvPr>
            <p:ph type="title"/>
          </p:nvPr>
        </p:nvSpPr>
        <p:spPr>
          <a:xfrm>
            <a:off x="6619461" y="548640"/>
            <a:ext cx="5148469" cy="3291840"/>
          </a:xfrm>
        </p:spPr>
        <p:txBody>
          <a:bodyPr/>
          <a:lstStyle/>
          <a:p>
            <a:endParaRPr lang="en-US" dirty="0"/>
          </a:p>
        </p:txBody>
      </p:sp>
      <p:sp>
        <p:nvSpPr>
          <p:cNvPr id="3" name="Footer Placeholder 2">
            <a:extLst>
              <a:ext uri="{FF2B5EF4-FFF2-40B4-BE49-F238E27FC236}">
                <a16:creationId xmlns:a16="http://schemas.microsoft.com/office/drawing/2014/main" xmlns="" id="{BFCF6B08-1984-4F7C-9F6E-A4F47BDBA215}"/>
              </a:ext>
            </a:extLst>
          </p:cNvPr>
          <p:cNvSpPr>
            <a:spLocks noGrp="1"/>
          </p:cNvSpPr>
          <p:nvPr>
            <p:ph type="ftr" sz="quarter" idx="11"/>
          </p:nvPr>
        </p:nvSpPr>
        <p:spPr>
          <a:xfrm rot="5400000">
            <a:off x="-881933" y="964229"/>
            <a:ext cx="2221066" cy="457200"/>
          </a:xfrm>
        </p:spPr>
        <p:txBody>
          <a:bodyPr/>
          <a:lstStyle>
            <a:lvl1pPr>
              <a:defRPr>
                <a:solidFill>
                  <a:schemeClr val="tx1"/>
                </a:solidFill>
              </a:defRPr>
            </a:lvl1pPr>
          </a:lstStyle>
          <a:p>
            <a:r>
              <a:rPr lang="en-US" dirty="0"/>
              <a:t>Presentation Title</a:t>
            </a:r>
          </a:p>
        </p:txBody>
      </p:sp>
      <p:sp>
        <p:nvSpPr>
          <p:cNvPr id="8" name="Content Placeholder 2">
            <a:extLst>
              <a:ext uri="{FF2B5EF4-FFF2-40B4-BE49-F238E27FC236}">
                <a16:creationId xmlns:a16="http://schemas.microsoft.com/office/drawing/2014/main" xmlns="" id="{0436F9EE-DD42-562B-C6F8-A748DBD7676C}"/>
              </a:ext>
            </a:extLst>
          </p:cNvPr>
          <p:cNvSpPr>
            <a:spLocks noGrp="1"/>
          </p:cNvSpPr>
          <p:nvPr>
            <p:ph idx="1" hasCustomPrompt="1"/>
          </p:nvPr>
        </p:nvSpPr>
        <p:spPr>
          <a:xfrm>
            <a:off x="731520" y="548541"/>
            <a:ext cx="5029200" cy="1754821"/>
          </a:xfrm>
        </p:spPr>
        <p:txBody>
          <a:bodyPr>
            <a:noAutofit/>
          </a:bodyPr>
          <a:lstStyle>
            <a:lvl1pPr marL="512064" indent="-512064">
              <a:buFont typeface="+mj-lt"/>
              <a:buAutoNum type="arabicPeriod"/>
              <a:defRPr>
                <a:solidFill>
                  <a:schemeClr val="tx1"/>
                </a:solidFill>
              </a:defRPr>
            </a:lvl1pPr>
            <a:lvl2pPr marL="1143000" indent="-457200">
              <a:buFont typeface="+mj-lt"/>
              <a:buAutoNum type="alphaLcPeriod"/>
              <a:defRPr>
                <a:solidFill>
                  <a:schemeClr val="tx1"/>
                </a:solidFill>
              </a:defRPr>
            </a:lvl2pPr>
            <a:lvl3pPr marL="1600200" indent="-342900">
              <a:buFont typeface="+mj-lt"/>
              <a:buAutoNum type="arabicParenR"/>
              <a:defRPr>
                <a:solidFill>
                  <a:schemeClr val="tx1"/>
                </a:solidFill>
              </a:defRPr>
            </a:lvl3pPr>
            <a:lvl4pPr marL="2057400" indent="-342900">
              <a:buFont typeface="+mj-lt"/>
              <a:buAutoNum type="alphaLcParenR"/>
              <a:defRPr>
                <a:solidFill>
                  <a:schemeClr val="tx1"/>
                </a:solidFill>
              </a:defRPr>
            </a:lvl4pPr>
            <a:lvl5pPr marL="2171700" indent="-342900">
              <a:buFont typeface="+mj-lt"/>
              <a:buAutoNum type="arabicPeriod"/>
              <a:defRPr>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9" name="Content Placeholder 2">
            <a:extLst>
              <a:ext uri="{FF2B5EF4-FFF2-40B4-BE49-F238E27FC236}">
                <a16:creationId xmlns:a16="http://schemas.microsoft.com/office/drawing/2014/main" xmlns="" id="{65EC04E9-710E-36FF-FDD9-AD9A2C4892B2}"/>
              </a:ext>
            </a:extLst>
          </p:cNvPr>
          <p:cNvSpPr>
            <a:spLocks noGrp="1"/>
          </p:cNvSpPr>
          <p:nvPr>
            <p:ph idx="17" hasCustomPrompt="1"/>
          </p:nvPr>
        </p:nvSpPr>
        <p:spPr>
          <a:xfrm>
            <a:off x="728666" y="2477910"/>
            <a:ext cx="5029200" cy="3795570"/>
          </a:xfrm>
        </p:spPr>
        <p:txBody>
          <a:bodyPr>
            <a:noAutofit/>
          </a:bodyPr>
          <a:lstStyle>
            <a:lvl1pPr marL="0" indent="0">
              <a:lnSpc>
                <a:spcPct val="100000"/>
              </a:lnSpc>
              <a:spcBef>
                <a:spcPts val="1000"/>
              </a:spcBef>
              <a:buNone/>
              <a:defRPr>
                <a:solidFill>
                  <a:schemeClr val="tx1"/>
                </a:solidFill>
                <a:latin typeface="+mj-lt"/>
              </a:defRPr>
            </a:lvl1pPr>
            <a:lvl2pPr marL="800100" indent="-342900">
              <a:lnSpc>
                <a:spcPct val="100000"/>
              </a:lnSpc>
              <a:spcBef>
                <a:spcPts val="1000"/>
              </a:spcBef>
              <a:buFont typeface="Arial" panose="020B0604020202020204" pitchFamily="34" charset="0"/>
              <a:buChar char="•"/>
              <a:defRPr>
                <a:solidFill>
                  <a:schemeClr val="tx1"/>
                </a:solidFill>
                <a:latin typeface="+mn-lt"/>
              </a:defRPr>
            </a:lvl2pPr>
            <a:lvl3pPr marL="1200150" indent="-285750">
              <a:lnSpc>
                <a:spcPct val="100000"/>
              </a:lnSpc>
              <a:spcBef>
                <a:spcPts val="1000"/>
              </a:spcBef>
              <a:buFont typeface="Arial" panose="020B0604020202020204" pitchFamily="34" charset="0"/>
              <a:buChar char="•"/>
              <a:defRPr>
                <a:solidFill>
                  <a:schemeClr val="tx1"/>
                </a:solidFill>
                <a:latin typeface="+mn-lt"/>
              </a:defRPr>
            </a:lvl3pPr>
            <a:lvl4pPr marL="1657350" indent="-285750">
              <a:lnSpc>
                <a:spcPct val="100000"/>
              </a:lnSpc>
              <a:spcBef>
                <a:spcPts val="1000"/>
              </a:spcBef>
              <a:buFont typeface="Arial" panose="020B0604020202020204" pitchFamily="34" charset="0"/>
              <a:buChar char="•"/>
              <a:defRPr>
                <a:solidFill>
                  <a:schemeClr val="tx1"/>
                </a:solidFill>
                <a:latin typeface="+mn-lt"/>
              </a:defRPr>
            </a:lvl4pPr>
            <a:lvl5pPr marL="2114550" indent="-285750">
              <a:lnSpc>
                <a:spcPct val="100000"/>
              </a:lnSpc>
              <a:spcBef>
                <a:spcPts val="1000"/>
              </a:spcBef>
              <a:buFont typeface="Arial" panose="020B0604020202020204" pitchFamily="34" charset="0"/>
              <a:buChar char="•"/>
              <a:defRPr>
                <a:solidFill>
                  <a:schemeClr val="tx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Date Placeholder 1">
            <a:extLst>
              <a:ext uri="{FF2B5EF4-FFF2-40B4-BE49-F238E27FC236}">
                <a16:creationId xmlns:a16="http://schemas.microsoft.com/office/drawing/2014/main" xmlns="" id="{2DCC7554-6615-4584-921E-91285C62C09D}"/>
              </a:ext>
            </a:extLst>
          </p:cNvPr>
          <p:cNvSpPr>
            <a:spLocks noGrp="1"/>
          </p:cNvSpPr>
          <p:nvPr>
            <p:ph type="dt" sz="half" idx="10"/>
          </p:nvPr>
        </p:nvSpPr>
        <p:spPr>
          <a:xfrm>
            <a:off x="7909560" y="6409944"/>
            <a:ext cx="3703320" cy="448056"/>
          </a:xfrm>
        </p:spPr>
        <p:txBody>
          <a:bodyPr/>
          <a:lstStyle/>
          <a:p>
            <a:r>
              <a:rPr lang="en-US"/>
              <a:t>20XX</a:t>
            </a:r>
            <a:endParaRPr lang="en-US" dirty="0"/>
          </a:p>
        </p:txBody>
      </p:sp>
      <p:sp>
        <p:nvSpPr>
          <p:cNvPr id="49" name="Slide Number Placeholder 3">
            <a:extLst>
              <a:ext uri="{FF2B5EF4-FFF2-40B4-BE49-F238E27FC236}">
                <a16:creationId xmlns:a16="http://schemas.microsoft.com/office/drawing/2014/main" xmlns="" id="{564CDF61-B448-4746-A22C-52C864C153BF}"/>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9133991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and 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2D453288-3D76-40C1-BE00-223AB28F13DF}"/>
              </a:ext>
            </a:extLst>
          </p:cNvPr>
          <p:cNvSpPr>
            <a:spLocks noGrp="1"/>
          </p:cNvSpPr>
          <p:nvPr>
            <p:ph type="title" hasCustomPrompt="1"/>
          </p:nvPr>
        </p:nvSpPr>
        <p:spPr>
          <a:xfrm>
            <a:off x="731520" y="547358"/>
            <a:ext cx="10924649" cy="1234440"/>
          </a:xfrm>
        </p:spPr>
        <p:txBody>
          <a:bodyPr/>
          <a:lstStyle>
            <a:lvl1pPr>
              <a:defRPr>
                <a:solidFill>
                  <a:schemeClr val="tx1"/>
                </a:solidFill>
              </a:defRPr>
            </a:lvl1pPr>
          </a:lstStyle>
          <a:p>
            <a:r>
              <a:rPr lang="en-US" dirty="0"/>
              <a:t>Click to add title</a:t>
            </a:r>
          </a:p>
        </p:txBody>
      </p:sp>
      <p:sp>
        <p:nvSpPr>
          <p:cNvPr id="8" name="Footer Placeholder 7">
            <a:extLst>
              <a:ext uri="{FF2B5EF4-FFF2-40B4-BE49-F238E27FC236}">
                <a16:creationId xmlns:a16="http://schemas.microsoft.com/office/drawing/2014/main" xmlns="" id="{CE9EC6C3-0950-4AFE-936A-9AB5D227844D}"/>
              </a:ext>
            </a:extLst>
          </p:cNvPr>
          <p:cNvSpPr>
            <a:spLocks noGrp="1"/>
          </p:cNvSpPr>
          <p:nvPr>
            <p:ph type="ftr" sz="quarter" idx="11"/>
          </p:nvPr>
        </p:nvSpPr>
        <p:spPr>
          <a:xfrm rot="5400000">
            <a:off x="-826891" y="909187"/>
            <a:ext cx="2110981" cy="457200"/>
          </a:xfrm>
        </p:spPr>
        <p:txBody>
          <a:bodyPr/>
          <a:lstStyle/>
          <a:p>
            <a:r>
              <a:rPr lang="en-US" dirty="0"/>
              <a:t>Presentation Title</a:t>
            </a:r>
          </a:p>
        </p:txBody>
      </p:sp>
      <p:sp>
        <p:nvSpPr>
          <p:cNvPr id="2" name="Content Placeholder 2">
            <a:extLst>
              <a:ext uri="{FF2B5EF4-FFF2-40B4-BE49-F238E27FC236}">
                <a16:creationId xmlns:a16="http://schemas.microsoft.com/office/drawing/2014/main" xmlns="" id="{FE7159F4-9C90-4671-D0C4-5A5F1D7BDA47}"/>
              </a:ext>
            </a:extLst>
          </p:cNvPr>
          <p:cNvSpPr>
            <a:spLocks noGrp="1"/>
          </p:cNvSpPr>
          <p:nvPr>
            <p:ph idx="13" hasCustomPrompt="1"/>
          </p:nvPr>
        </p:nvSpPr>
        <p:spPr>
          <a:xfrm>
            <a:off x="731520" y="2193277"/>
            <a:ext cx="2633552" cy="3699591"/>
          </a:xfrm>
        </p:spPr>
        <p:txBody>
          <a:bodyPr>
            <a:noAutofit/>
          </a:bodyPr>
          <a:lstStyle>
            <a:lvl1pPr marL="0" indent="0">
              <a:lnSpc>
                <a:spcPct val="100000"/>
              </a:lnSpc>
              <a:buNone/>
              <a:defRPr sz="1800"/>
            </a:lvl1pPr>
            <a:lvl2pPr marL="742950" indent="-285750">
              <a:buFont typeface="Arial" panose="020B0604020202020204" pitchFamily="34" charset="0"/>
              <a:buChar char="•"/>
              <a:defRPr sz="1800"/>
            </a:lvl2pPr>
            <a:lvl3pPr marL="1200150" indent="-285750">
              <a:buFont typeface="Arial" panose="020B0604020202020204" pitchFamily="34" charset="0"/>
              <a:buChar char="•"/>
              <a:defRPr sz="1600"/>
            </a:lvl3pPr>
            <a:lvl4pPr marL="1657350" indent="-285750">
              <a:buFont typeface="Arial" panose="020B0604020202020204" pitchFamily="34" charset="0"/>
              <a:buChar char="•"/>
              <a:defRPr sz="1400"/>
            </a:lvl4pPr>
            <a:lvl5pPr marL="2114550" indent="-285750">
              <a:buFont typeface="Arial" panose="020B0604020202020204" pitchFamily="34" charset="0"/>
              <a:buChar char="•"/>
              <a:defRPr sz="14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4" name="Table Placeholder 13">
            <a:extLst>
              <a:ext uri="{FF2B5EF4-FFF2-40B4-BE49-F238E27FC236}">
                <a16:creationId xmlns:a16="http://schemas.microsoft.com/office/drawing/2014/main" xmlns="" id="{9BEC78A7-502C-725F-1EE1-69E7CFBAD368}"/>
              </a:ext>
            </a:extLst>
          </p:cNvPr>
          <p:cNvSpPr>
            <a:spLocks noGrp="1"/>
          </p:cNvSpPr>
          <p:nvPr>
            <p:ph type="tbl" sz="quarter" idx="15" hasCustomPrompt="1"/>
          </p:nvPr>
        </p:nvSpPr>
        <p:spPr>
          <a:xfrm>
            <a:off x="3840163" y="2193925"/>
            <a:ext cx="7827962" cy="3698875"/>
          </a:xfrm>
        </p:spPr>
        <p:txBody>
          <a:bodyPr/>
          <a:lstStyle>
            <a:lvl1pPr>
              <a:defRPr/>
            </a:lvl1pPr>
          </a:lstStyle>
          <a:p>
            <a:r>
              <a:rPr lang="en-US" dirty="0"/>
              <a:t>Click icon to insert table</a:t>
            </a:r>
          </a:p>
        </p:txBody>
      </p:sp>
      <p:sp>
        <p:nvSpPr>
          <p:cNvPr id="7" name="Date Placeholder 6">
            <a:extLst>
              <a:ext uri="{FF2B5EF4-FFF2-40B4-BE49-F238E27FC236}">
                <a16:creationId xmlns:a16="http://schemas.microsoft.com/office/drawing/2014/main" xmlns="" id="{21A5ED06-FE54-4B86-A8D4-07D0EB08C3AB}"/>
              </a:ext>
            </a:extLst>
          </p:cNvPr>
          <p:cNvSpPr>
            <a:spLocks noGrp="1"/>
          </p:cNvSpPr>
          <p:nvPr>
            <p:ph type="dt" sz="half" idx="10"/>
          </p:nvPr>
        </p:nvSpPr>
        <p:spPr/>
        <p:txBody>
          <a:bodyPr/>
          <a:lstStyle/>
          <a:p>
            <a:r>
              <a:rPr lang="en-US"/>
              <a:t>20XX</a:t>
            </a:r>
            <a:endParaRPr lang="en-US" dirty="0"/>
          </a:p>
        </p:txBody>
      </p:sp>
      <p:sp>
        <p:nvSpPr>
          <p:cNvPr id="9" name="Slide Number Placeholder 8">
            <a:extLst>
              <a:ext uri="{FF2B5EF4-FFF2-40B4-BE49-F238E27FC236}">
                <a16:creationId xmlns:a16="http://schemas.microsoft.com/office/drawing/2014/main" xmlns="" id="{6784B1D1-BE0C-48F4-BC74-90675A0F07CF}"/>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25800440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Agenda 3">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xmlns="" id="{CD997F7F-035E-456B-A91D-449104462481}"/>
              </a:ext>
              <a:ext uri="{C183D7F6-B498-43B3-948B-1728B52AA6E4}">
                <adec:decorative xmlns:adec="http://schemas.microsoft.com/office/drawing/2017/decorative" xmlns="" val="1"/>
              </a:ext>
            </a:extLst>
          </p:cNvPr>
          <p:cNvSpPr/>
          <p:nvPr userDrawn="1"/>
        </p:nvSpPr>
        <p:spPr>
          <a:xfrm rot="16200000">
            <a:off x="5771278" y="445231"/>
            <a:ext cx="6861903" cy="597954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xmlns="" id="{6F7B3B56-B1E0-482A-BCB7-F6DFF267F460}"/>
              </a:ext>
              <a:ext uri="{C183D7F6-B498-43B3-948B-1728B52AA6E4}">
                <adec:decorative xmlns:adec="http://schemas.microsoft.com/office/drawing/2017/decorative" xmlns="" val="1"/>
              </a:ext>
            </a:extLst>
          </p:cNvPr>
          <p:cNvSpPr/>
          <p:nvPr userDrawn="1"/>
        </p:nvSpPr>
        <p:spPr>
          <a:xfrm rot="16200000" flipH="1">
            <a:off x="6001831" y="218573"/>
            <a:ext cx="6400800" cy="5979538"/>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1966FDA2-772B-4D2A-AB6A-EE70A258E8F2}"/>
              </a:ext>
              <a:ext uri="{C183D7F6-B498-43B3-948B-1728B52AA6E4}">
                <adec:decorative xmlns:adec="http://schemas.microsoft.com/office/drawing/2017/decorative" xmlns="" val="1"/>
              </a:ext>
            </a:extLst>
          </p:cNvPr>
          <p:cNvSpPr/>
          <p:nvPr userDrawn="1"/>
        </p:nvSpPr>
        <p:spPr>
          <a:xfrm rot="16200000" flipH="1">
            <a:off x="7513392" y="1730137"/>
            <a:ext cx="3377678" cy="5979539"/>
          </a:xfrm>
          <a:prstGeom prst="rect">
            <a:avLst/>
          </a:prstGeom>
          <a:gradFill>
            <a:gsLst>
              <a:gs pos="0">
                <a:schemeClr val="accent5">
                  <a:lumMod val="60000"/>
                  <a:lumOff val="40000"/>
                  <a:alpha val="0"/>
                </a:schemeClr>
              </a:gs>
              <a:gs pos="99000">
                <a:schemeClr val="accent3">
                  <a:lumMod val="75000"/>
                  <a:alpha val="80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xmlns="" id="{ED625ADC-8F5C-4D24-FB31-E0A0566E6A9B}"/>
              </a:ext>
              <a:ext uri="{C183D7F6-B498-43B3-948B-1728B52AA6E4}">
                <adec:decorative xmlns:adec="http://schemas.microsoft.com/office/drawing/2017/decorative" xmlns="" val="1"/>
              </a:ext>
            </a:extLst>
          </p:cNvPr>
          <p:cNvSpPr/>
          <p:nvPr userDrawn="1"/>
        </p:nvSpPr>
        <p:spPr>
          <a:xfrm rot="16200000" flipH="1">
            <a:off x="182880" y="572611"/>
            <a:ext cx="5676110" cy="5167469"/>
          </a:xfrm>
          <a:custGeom>
            <a:avLst/>
            <a:gdLst>
              <a:gd name="connsiteX0" fmla="*/ 2370046 w 5676110"/>
              <a:gd name="connsiteY0" fmla="*/ 0 h 5167469"/>
              <a:gd name="connsiteX1" fmla="*/ 2370046 w 5676110"/>
              <a:gd name="connsiteY1" fmla="*/ 5165927 h 5167469"/>
              <a:gd name="connsiteX2" fmla="*/ 5676110 w 5676110"/>
              <a:gd name="connsiteY2" fmla="*/ 5165927 h 5167469"/>
              <a:gd name="connsiteX3" fmla="*/ 5676110 w 5676110"/>
              <a:gd name="connsiteY3" fmla="*/ 0 h 5167469"/>
              <a:gd name="connsiteX4" fmla="*/ 0 w 5676110"/>
              <a:gd name="connsiteY4" fmla="*/ 2584289 h 5167469"/>
              <a:gd name="connsiteX5" fmla="*/ 2273104 w 5676110"/>
              <a:gd name="connsiteY5" fmla="*/ 5162459 h 5167469"/>
              <a:gd name="connsiteX6" fmla="*/ 2370044 w 5676110"/>
              <a:gd name="connsiteY6" fmla="*/ 5167469 h 5167469"/>
              <a:gd name="connsiteX7" fmla="*/ 2370043 w 5676110"/>
              <a:gd name="connsiteY7" fmla="*/ 1109 h 5167469"/>
              <a:gd name="connsiteX8" fmla="*/ 2273104 w 5676110"/>
              <a:gd name="connsiteY8" fmla="*/ 6119 h 5167469"/>
              <a:gd name="connsiteX9" fmla="*/ 0 w 5676110"/>
              <a:gd name="connsiteY9" fmla="*/ 2584289 h 5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6110" h="5167469">
                <a:moveTo>
                  <a:pt x="2370046" y="0"/>
                </a:moveTo>
                <a:lnTo>
                  <a:pt x="2370046" y="5165927"/>
                </a:lnTo>
                <a:lnTo>
                  <a:pt x="5676110" y="5165927"/>
                </a:lnTo>
                <a:lnTo>
                  <a:pt x="5676110" y="0"/>
                </a:lnTo>
                <a:close/>
                <a:moveTo>
                  <a:pt x="0" y="2584289"/>
                </a:moveTo>
                <a:cubicBezTo>
                  <a:pt x="0" y="3926109"/>
                  <a:pt x="996335" y="5029746"/>
                  <a:pt x="2273104" y="5162459"/>
                </a:cubicBezTo>
                <a:lnTo>
                  <a:pt x="2370044" y="5167469"/>
                </a:lnTo>
                <a:lnTo>
                  <a:pt x="2370043" y="1109"/>
                </a:lnTo>
                <a:lnTo>
                  <a:pt x="2273104" y="6119"/>
                </a:lnTo>
                <a:cubicBezTo>
                  <a:pt x="996335" y="138833"/>
                  <a:pt x="0" y="1242470"/>
                  <a:pt x="0" y="2584289"/>
                </a:cubicBezTo>
                <a:close/>
              </a:path>
            </a:pathLst>
          </a:custGeom>
          <a:gradFill flip="none" rotWithShape="1">
            <a:gsLst>
              <a:gs pos="7000">
                <a:schemeClr val="accent2"/>
              </a:gs>
              <a:gs pos="26000">
                <a:srgbClr val="C95A84"/>
              </a:gs>
              <a:gs pos="65000">
                <a:schemeClr val="accent6"/>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3" name="Group 42">
            <a:extLst>
              <a:ext uri="{FF2B5EF4-FFF2-40B4-BE49-F238E27FC236}">
                <a16:creationId xmlns:a16="http://schemas.microsoft.com/office/drawing/2014/main" xmlns="" id="{306F3896-19D4-4232-82CE-6C81979F6FE1}"/>
              </a:ext>
              <a:ext uri="{C183D7F6-B498-43B3-948B-1728B52AA6E4}">
                <adec:decorative xmlns:adec="http://schemas.microsoft.com/office/drawing/2017/decorative" xmlns=""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xmlns=""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xmlns=""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Freeform: Shape 26">
            <a:extLst>
              <a:ext uri="{FF2B5EF4-FFF2-40B4-BE49-F238E27FC236}">
                <a16:creationId xmlns:a16="http://schemas.microsoft.com/office/drawing/2014/main" xmlns="" id="{113291B3-B6EE-40A3-8DD7-FA478AD26ED6}"/>
              </a:ext>
              <a:ext uri="{C183D7F6-B498-43B3-948B-1728B52AA6E4}">
                <adec:decorative xmlns:adec="http://schemas.microsoft.com/office/drawing/2017/decorative" xmlns="" val="1"/>
              </a:ext>
            </a:extLst>
          </p:cNvPr>
          <p:cNvSpPr/>
          <p:nvPr userDrawn="1"/>
        </p:nvSpPr>
        <p:spPr>
          <a:xfrm rot="20635413">
            <a:off x="7704887" y="942890"/>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DC4BB0C4-4982-9534-E355-6F700CA613BC}"/>
              </a:ext>
            </a:extLst>
          </p:cNvPr>
          <p:cNvSpPr>
            <a:spLocks noGrp="1"/>
          </p:cNvSpPr>
          <p:nvPr>
            <p:ph type="title"/>
          </p:nvPr>
        </p:nvSpPr>
        <p:spPr>
          <a:xfrm>
            <a:off x="6696492" y="548640"/>
            <a:ext cx="5300038" cy="2194560"/>
          </a:xfrm>
        </p:spPr>
        <p:txBody>
          <a:bodyPr/>
          <a:lstStyle>
            <a:lvl1pPr>
              <a:defRPr/>
            </a:lvl1pPr>
          </a:lstStyle>
          <a:p>
            <a:endParaRPr lang="en-US" dirty="0"/>
          </a:p>
        </p:txBody>
      </p:sp>
      <p:sp>
        <p:nvSpPr>
          <p:cNvPr id="30" name="Footer Placeholder 4">
            <a:extLst>
              <a:ext uri="{FF2B5EF4-FFF2-40B4-BE49-F238E27FC236}">
                <a16:creationId xmlns:a16="http://schemas.microsoft.com/office/drawing/2014/main" xmlns="" id="{43D0BC76-B58B-4508-A4FF-DC3D3ADB54CE}"/>
              </a:ext>
            </a:extLst>
          </p:cNvPr>
          <p:cNvSpPr>
            <a:spLocks noGrp="1"/>
          </p:cNvSpPr>
          <p:nvPr>
            <p:ph type="ftr" sz="quarter" idx="11"/>
          </p:nvPr>
        </p:nvSpPr>
        <p:spPr>
          <a:xfrm rot="5400000">
            <a:off x="-2637200" y="2720615"/>
            <a:ext cx="5731597" cy="457200"/>
          </a:xfrm>
        </p:spPr>
        <p:txBody>
          <a:bodyPr/>
          <a:lstStyle>
            <a:lvl1pPr>
              <a:defRPr>
                <a:solidFill>
                  <a:schemeClr val="tx1"/>
                </a:solidFill>
              </a:defRPr>
            </a:lvl1pPr>
          </a:lstStyle>
          <a:p>
            <a:r>
              <a:rPr lang="en-US" dirty="0"/>
              <a:t>Presentation Title</a:t>
            </a:r>
          </a:p>
        </p:txBody>
      </p:sp>
      <p:sp>
        <p:nvSpPr>
          <p:cNvPr id="5" name="Content Placeholder 6">
            <a:extLst>
              <a:ext uri="{FF2B5EF4-FFF2-40B4-BE49-F238E27FC236}">
                <a16:creationId xmlns:a16="http://schemas.microsoft.com/office/drawing/2014/main" xmlns="" id="{0B619215-4E74-E001-1C4D-1EAAF5DA1204}"/>
              </a:ext>
            </a:extLst>
          </p:cNvPr>
          <p:cNvSpPr>
            <a:spLocks noGrp="1"/>
          </p:cNvSpPr>
          <p:nvPr>
            <p:ph sz="quarter" idx="18" hasCustomPrompt="1"/>
          </p:nvPr>
        </p:nvSpPr>
        <p:spPr>
          <a:xfrm>
            <a:off x="665955" y="1551008"/>
            <a:ext cx="4739422" cy="4264006"/>
          </a:xfrm>
        </p:spPr>
        <p:txBody>
          <a:bodyPr lIns="274320" anchor="ctr">
            <a:noAutofit/>
          </a:bodyPr>
          <a:lstStyle>
            <a:lvl1pPr marL="342900" indent="-342900">
              <a:spcBef>
                <a:spcPts val="1000"/>
              </a:spcBef>
              <a:buFont typeface="Arial" panose="020B0604020202020204" pitchFamily="34" charset="0"/>
              <a:buChar char="•"/>
              <a:defRPr sz="2000">
                <a:solidFill>
                  <a:schemeClr val="tx1"/>
                </a:solidFill>
              </a:defRPr>
            </a:lvl1pPr>
            <a:lvl2pPr marL="690372" indent="-342900">
              <a:spcBef>
                <a:spcPts val="1000"/>
              </a:spcBef>
              <a:buFont typeface="Arial" panose="020B0604020202020204" pitchFamily="34" charset="0"/>
              <a:buChar char="•"/>
              <a:defRPr sz="2000"/>
            </a:lvl2pPr>
            <a:lvl3pPr marL="1200150" indent="-285750">
              <a:spcBef>
                <a:spcPts val="1000"/>
              </a:spcBef>
              <a:buFont typeface="Arial" panose="020B0604020202020204" pitchFamily="34" charset="0"/>
              <a:buChar char="•"/>
              <a:defRPr sz="2000"/>
            </a:lvl3pPr>
            <a:lvl4pPr marL="1540764" indent="-342900">
              <a:spcBef>
                <a:spcPts val="1000"/>
              </a:spcBef>
              <a:buFont typeface="Arial" panose="020B0604020202020204" pitchFamily="34" charset="0"/>
              <a:buChar char="•"/>
              <a:defRPr sz="2000"/>
            </a:lvl4pPr>
            <a:lvl5pPr marL="2114550" indent="-285750">
              <a:spcBef>
                <a:spcPts val="1000"/>
              </a:spcBef>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xmlns="" id="{8264404F-5F25-5592-752D-3FD61806AFCE}"/>
              </a:ext>
            </a:extLst>
          </p:cNvPr>
          <p:cNvSpPr>
            <a:spLocks noGrp="1"/>
          </p:cNvSpPr>
          <p:nvPr>
            <p:ph sz="quarter" idx="17" hasCustomPrompt="1"/>
          </p:nvPr>
        </p:nvSpPr>
        <p:spPr>
          <a:xfrm>
            <a:off x="6696492" y="3227402"/>
            <a:ext cx="5300038" cy="3004406"/>
          </a:xfrm>
        </p:spPr>
        <p:txBody>
          <a:bodyPr anchor="ctr">
            <a:normAutofit/>
          </a:bodyPr>
          <a:lstStyle>
            <a:lvl1pPr marL="347472" indent="-457200" algn="l">
              <a:spcBef>
                <a:spcPts val="1000"/>
              </a:spcBef>
              <a:buFont typeface="+mj-lt"/>
              <a:buAutoNum type="arabicPeriod"/>
              <a:defRPr sz="2000">
                <a:solidFill>
                  <a:schemeClr val="tx1"/>
                </a:solidFill>
              </a:defRPr>
            </a:lvl1pPr>
            <a:lvl2pPr marL="914400" indent="-457200">
              <a:spcBef>
                <a:spcPts val="1000"/>
              </a:spcBef>
              <a:buFont typeface="+mj-lt"/>
              <a:buAutoNum type="alphaLcPeriod"/>
              <a:defRPr/>
            </a:lvl2pPr>
            <a:lvl3pPr marL="1143000" indent="-342900">
              <a:spcBef>
                <a:spcPts val="1000"/>
              </a:spcBef>
              <a:buFont typeface="+mj-lt"/>
              <a:buAutoNum type="arabicParenR"/>
              <a:defRPr/>
            </a:lvl3pPr>
            <a:lvl4pPr marL="1600200" indent="-342900">
              <a:spcBef>
                <a:spcPts val="1000"/>
              </a:spcBef>
              <a:buFont typeface="+mj-lt"/>
              <a:buAutoNum type="alphaLcPeriod"/>
              <a:defRPr/>
            </a:lvl4pPr>
            <a:lvl5pPr marL="2057400" indent="-342900">
              <a:spcBef>
                <a:spcPts val="1000"/>
              </a:spcBef>
              <a:buFont typeface="+mj-lt"/>
              <a:buAutoNum type="romanLcPeriod"/>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0"/>
            <a:endParaRPr lang="en-US" dirty="0"/>
          </a:p>
        </p:txBody>
      </p:sp>
      <p:sp>
        <p:nvSpPr>
          <p:cNvPr id="35" name="Date Placeholder 3">
            <a:extLst>
              <a:ext uri="{FF2B5EF4-FFF2-40B4-BE49-F238E27FC236}">
                <a16:creationId xmlns:a16="http://schemas.microsoft.com/office/drawing/2014/main" xmlns=""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a:t>20XX</a:t>
            </a:r>
            <a:endParaRPr lang="en-US" dirty="0"/>
          </a:p>
        </p:txBody>
      </p:sp>
      <p:sp>
        <p:nvSpPr>
          <p:cNvPr id="36" name="Slide Number Placeholder 5">
            <a:extLst>
              <a:ext uri="{FF2B5EF4-FFF2-40B4-BE49-F238E27FC236}">
                <a16:creationId xmlns:a16="http://schemas.microsoft.com/office/drawing/2014/main" xmlns=""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p14="http://schemas.microsoft.com/office/powerpoint/2010/main" xmlns="" val="612383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har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DEAC469D-C64C-4BB7-AB03-E450F8888010}"/>
              </a:ext>
              <a:ext uri="{C183D7F6-B498-43B3-948B-1728B52AA6E4}">
                <adec:decorative xmlns:adec="http://schemas.microsoft.com/office/drawing/2017/decorative" xmlns="" val="1"/>
              </a:ext>
            </a:extLst>
          </p:cNvPr>
          <p:cNvGrpSpPr/>
          <p:nvPr userDrawn="1"/>
        </p:nvGrpSpPr>
        <p:grpSpPr>
          <a:xfrm>
            <a:off x="0" y="-978646"/>
            <a:ext cx="12192003" cy="3376039"/>
            <a:chOff x="0" y="-978646"/>
            <a:chExt cx="12192003" cy="3376039"/>
          </a:xfrm>
        </p:grpSpPr>
        <p:sp>
          <p:nvSpPr>
            <p:cNvPr id="7" name="Rectangle 6">
              <a:extLst>
                <a:ext uri="{FF2B5EF4-FFF2-40B4-BE49-F238E27FC236}">
                  <a16:creationId xmlns:a16="http://schemas.microsoft.com/office/drawing/2014/main" xmlns="" id="{4EC0C88D-87E5-47C3-AA92-269E45C85DD1}"/>
                </a:ext>
                <a:ext uri="{C183D7F6-B498-43B3-948B-1728B52AA6E4}">
                  <adec:decorative xmlns:adec="http://schemas.microsoft.com/office/drawing/2017/decorative" xmlns="" val="1"/>
                </a:ext>
              </a:extLst>
            </p:cNvPr>
            <p:cNvSpPr/>
            <p:nvPr userDrawn="1"/>
          </p:nvSpPr>
          <p:spPr>
            <a:xfrm rot="10800000" flipH="1">
              <a:off x="0" y="1"/>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xmlns="" id="{4D12C7D5-A921-47A9-8619-DD3D6EC8142C}"/>
                </a:ext>
                <a:ext uri="{C183D7F6-B498-43B3-948B-1728B52AA6E4}">
                  <adec:decorative xmlns:adec="http://schemas.microsoft.com/office/drawing/2017/decorative" xmlns="" val="1"/>
                </a:ext>
              </a:extLst>
            </p:cNvPr>
            <p:cNvSpPr/>
            <p:nvPr userDrawn="1"/>
          </p:nvSpPr>
          <p:spPr>
            <a:xfrm rot="14834054">
              <a:off x="4822383" y="-1739232"/>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a16="http://schemas.microsoft.com/office/drawing/2014/main" xmlns="" id="{34315B16-F859-4692-83E7-34DB868379B2}"/>
                </a:ext>
                <a:ext uri="{C183D7F6-B498-43B3-948B-1728B52AA6E4}">
                  <adec:decorative xmlns:adec="http://schemas.microsoft.com/office/drawing/2017/decorative" xmlns="" val="1"/>
                </a:ext>
              </a:extLst>
            </p:cNvPr>
            <p:cNvSpPr/>
            <p:nvPr userDrawn="1"/>
          </p:nvSpPr>
          <p:spPr>
            <a:xfrm flipH="1">
              <a:off x="4060818" y="0"/>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xmlns="" id="{CAFE0F35-0AE7-48AB-9005-F1DB4BD0B473}"/>
              </a:ext>
            </a:extLst>
          </p:cNvPr>
          <p:cNvSpPr>
            <a:spLocks noGrp="1"/>
          </p:cNvSpPr>
          <p:nvPr>
            <p:ph type="title" hasCustomPrompt="1"/>
          </p:nvPr>
        </p:nvSpPr>
        <p:spPr>
          <a:xfrm>
            <a:off x="975360" y="795528"/>
            <a:ext cx="10241280" cy="1234440"/>
          </a:xfrm>
        </p:spPr>
        <p:txBody>
          <a:bodyPr>
            <a:noAutofit/>
          </a:bodyPr>
          <a:lstStyle>
            <a:lvl1pPr>
              <a:defRPr>
                <a:solidFill>
                  <a:schemeClr val="tx1"/>
                </a:solidFill>
              </a:defRPr>
            </a:lvl1pPr>
          </a:lstStyle>
          <a:p>
            <a:r>
              <a:rPr lang="en-US" dirty="0"/>
              <a:t>Click to add title</a:t>
            </a:r>
          </a:p>
        </p:txBody>
      </p:sp>
      <p:sp>
        <p:nvSpPr>
          <p:cNvPr id="5" name="Footer Placeholder 4">
            <a:extLst>
              <a:ext uri="{FF2B5EF4-FFF2-40B4-BE49-F238E27FC236}">
                <a16:creationId xmlns:a16="http://schemas.microsoft.com/office/drawing/2014/main" xmlns="" id="{92817DCF-881F-4956-81AE-A6D27A88F4B6}"/>
              </a:ext>
            </a:extLst>
          </p:cNvPr>
          <p:cNvSpPr>
            <a:spLocks noGrp="1"/>
          </p:cNvSpPr>
          <p:nvPr>
            <p:ph type="ftr" sz="quarter" idx="11"/>
          </p:nvPr>
        </p:nvSpPr>
        <p:spPr>
          <a:xfrm rot="5400000">
            <a:off x="-928949" y="1011245"/>
            <a:ext cx="2315098" cy="457200"/>
          </a:xfrm>
        </p:spPr>
        <p:txBody>
          <a:bodyPr/>
          <a:lstStyle>
            <a:lvl1pPr>
              <a:defRPr>
                <a:solidFill>
                  <a:schemeClr val="bg1"/>
                </a:solidFill>
              </a:defRPr>
            </a:lvl1pPr>
          </a:lstStyle>
          <a:p>
            <a:r>
              <a:rPr lang="en-US" dirty="0"/>
              <a:t>Presentation Title</a:t>
            </a:r>
          </a:p>
        </p:txBody>
      </p:sp>
      <p:sp>
        <p:nvSpPr>
          <p:cNvPr id="3" name="Content Placeholder 2">
            <a:extLst>
              <a:ext uri="{FF2B5EF4-FFF2-40B4-BE49-F238E27FC236}">
                <a16:creationId xmlns:a16="http://schemas.microsoft.com/office/drawing/2014/main" xmlns="" id="{4DDD4022-C31F-4C4C-B5BF-5F9730C08A00}"/>
              </a:ext>
            </a:extLst>
          </p:cNvPr>
          <p:cNvSpPr>
            <a:spLocks noGrp="1"/>
          </p:cNvSpPr>
          <p:nvPr>
            <p:ph idx="1" hasCustomPrompt="1"/>
          </p:nvPr>
        </p:nvSpPr>
        <p:spPr>
          <a:xfrm>
            <a:off x="975360" y="2825496"/>
            <a:ext cx="10241280" cy="318639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99A45EE9-11D3-436C-9D73-1AA6CCDB165F}"/>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xmlns="" id="{0A265F17-AD75-4B7E-970D-5D4DBD5D170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1460897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79266C16-8EA6-D555-3ADA-1DE204938A28}"/>
              </a:ext>
            </a:extLst>
          </p:cNvPr>
          <p:cNvSpPr>
            <a:spLocks noGrp="1"/>
          </p:cNvSpPr>
          <p:nvPr>
            <p:ph type="title"/>
          </p:nvPr>
        </p:nvSpPr>
        <p:spPr>
          <a:xfrm>
            <a:off x="6518562" y="366777"/>
            <a:ext cx="5216238" cy="3382263"/>
          </a:xfrm>
        </p:spPr>
        <p:txBody>
          <a:bodyPr/>
          <a:lstStyle/>
          <a:p>
            <a:endParaRPr lang="en-US" dirty="0"/>
          </a:p>
        </p:txBody>
      </p:sp>
      <p:sp>
        <p:nvSpPr>
          <p:cNvPr id="9" name="Picture Placeholder 8">
            <a:extLst>
              <a:ext uri="{FF2B5EF4-FFF2-40B4-BE49-F238E27FC236}">
                <a16:creationId xmlns:a16="http://schemas.microsoft.com/office/drawing/2014/main" xmlns="" id="{DA2D2C88-FFBE-4F25-871F-68A09C5F530F}"/>
              </a:ext>
            </a:extLst>
          </p:cNvPr>
          <p:cNvSpPr>
            <a:spLocks noGrp="1"/>
          </p:cNvSpPr>
          <p:nvPr>
            <p:ph type="pic" sz="quarter" idx="13"/>
          </p:nvPr>
        </p:nvSpPr>
        <p:spPr>
          <a:xfrm>
            <a:off x="0" y="0"/>
            <a:ext cx="6096000" cy="6409944"/>
          </a:xfrm>
          <a:solidFill>
            <a:schemeClr val="accent6"/>
          </a:solidFill>
        </p:spPr>
        <p:txBody>
          <a:bodyPr tIns="274320" anchor="t" anchorCtr="0">
            <a:normAutofit/>
          </a:bodyPr>
          <a:lstStyle>
            <a:lvl1pPr marL="0" indent="0" algn="ctr">
              <a:buNone/>
              <a:defRPr sz="1600"/>
            </a:lvl1pPr>
          </a:lstStyle>
          <a:p>
            <a:r>
              <a:rPr lang="en-US" dirty="0"/>
              <a:t>Click icon to add picture</a:t>
            </a:r>
          </a:p>
        </p:txBody>
      </p:sp>
      <p:sp>
        <p:nvSpPr>
          <p:cNvPr id="3" name="Footer Placeholder 2">
            <a:extLst>
              <a:ext uri="{FF2B5EF4-FFF2-40B4-BE49-F238E27FC236}">
                <a16:creationId xmlns:a16="http://schemas.microsoft.com/office/drawing/2014/main" xmlns=""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8" name="Content Placeholder 7">
            <a:extLst>
              <a:ext uri="{FF2B5EF4-FFF2-40B4-BE49-F238E27FC236}">
                <a16:creationId xmlns:a16="http://schemas.microsoft.com/office/drawing/2014/main" xmlns="" id="{8D0529A2-5928-42C4-B397-6AEE7520D2C9}"/>
              </a:ext>
            </a:extLst>
          </p:cNvPr>
          <p:cNvSpPr>
            <a:spLocks noGrp="1"/>
          </p:cNvSpPr>
          <p:nvPr>
            <p:ph sz="quarter" idx="14"/>
          </p:nvPr>
        </p:nvSpPr>
        <p:spPr>
          <a:xfrm>
            <a:off x="6518562" y="3923818"/>
            <a:ext cx="5216239" cy="2349660"/>
          </a:xfrm>
        </p:spPr>
        <p:txBody>
          <a:bodyPr tIns="91440">
            <a:noAutofit/>
          </a:bodyPr>
          <a:lstStyle>
            <a:lvl1pPr>
              <a:buNone/>
              <a:defRPr sz="2000">
                <a:solidFill>
                  <a:schemeClr val="tx1"/>
                </a:solidFill>
              </a:defRPr>
            </a:lvl1pPr>
            <a:lvl2pPr marL="800100" indent="-342900">
              <a:buFont typeface="Arial" panose="020B0604020202020204" pitchFamily="34" charset="0"/>
              <a:buChar char="•"/>
              <a:defRPr sz="2000"/>
            </a:lvl2pPr>
            <a:lvl3pPr>
              <a:buNone/>
              <a:defRPr sz="2000"/>
            </a:lvl3pPr>
            <a:lvl4pPr>
              <a:buNone/>
              <a:defRPr sz="2000"/>
            </a:lvl4pPr>
            <a:lvl5pPr>
              <a:buNone/>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xmlns="" id="{B8C9E28E-1389-47AF-B3EB-22571417ACBE}"/>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xmlns="" id="{7771B3C5-CEC7-427F-931C-1318C421BEF9}"/>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211149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C822993-6E28-44BB-B983-095B476B801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xmlns="" id="{FC909971-06C9-462B-81D9-BEF24C708A1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CF9A076D-47C1-49CD-9A8B-956DB3FC31F7}"/>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66568618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68C50007-C799-4117-8ACD-5EE980E63F1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xmlns="" id="{F24E8968-6BAD-4D5A-BF1D-911C7A39C1CE}"/>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499D8C08-BF20-4D5E-9004-0C075C36D8A4}"/>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385870464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21A5ED06-FE54-4B86-A8D4-07D0EB08C3AB}"/>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xmlns="" id="{CE9EC6C3-0950-4AFE-936A-9AB5D227844D}"/>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xmlns="" id="{6784B1D1-BE0C-48F4-BC74-90675A0F07CF}"/>
              </a:ext>
            </a:extLst>
          </p:cNvPr>
          <p:cNvSpPr>
            <a:spLocks noGrp="1"/>
          </p:cNvSpPr>
          <p:nvPr>
            <p:ph type="sldNum" sz="quarter" idx="12"/>
          </p:nvPr>
        </p:nvSpPr>
        <p:spPr/>
        <p:txBody>
          <a:bodyPr/>
          <a:lstStyle/>
          <a:p>
            <a:fld id="{C01389E6-C847-4AD0-B56D-D205B2EAB1EE}" type="slidenum">
              <a:rPr lang="en-US" smtClean="0"/>
              <a:pPr/>
              <a:t>‹#›</a:t>
            </a:fld>
            <a:endParaRPr lang="en-US" dirty="0"/>
          </a:p>
        </p:txBody>
      </p:sp>
      <p:sp>
        <p:nvSpPr>
          <p:cNvPr id="10" name="Title 9">
            <a:extLst>
              <a:ext uri="{FF2B5EF4-FFF2-40B4-BE49-F238E27FC236}">
                <a16:creationId xmlns:a16="http://schemas.microsoft.com/office/drawing/2014/main" xmlns=""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xmlns="" val="109600372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F9E3617E-4B11-481F-AC6E-00031790294A}"/>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xmlns="" id="{F6BF19CC-06D3-40E9-81B5-63B457B220C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xmlns="" id="{6AEFC312-3AA5-46F7-B701-3D9327A68DB7}"/>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166345772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8C9E28E-1389-47AF-B3EB-22571417ACB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xmlns="" id="{BFCF6B08-1984-4F7C-9F6E-A4F47BDBA215}"/>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xmlns="" id="{7771B3C5-CEC7-427F-931C-1318C421BEF9}"/>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47970358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75A3535-184C-438C-AE91-9C42B7C5AFB6}"/>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xmlns="" id="{0DF6DBC3-4A58-42BA-9B55-A9A72510374C}"/>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AD4E6563-0AB6-4038-A12B-A259552DB66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301227162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E706DF-52A3-4F34-9BF5-E1ACD5D54283}"/>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xmlns="" id="{BFB25E53-E72E-4110-BB6B-3477F56C3088}"/>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xmlns="" id="{A3686F8F-3D62-4CEC-AD9A-B70848E6A81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xmlns="" val="13590904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xmlns=""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r>
              <a:rPr lang="en-US"/>
              <a:t>20XX</a:t>
            </a:r>
            <a:endParaRPr lang="en-US" dirty="0"/>
          </a:p>
        </p:txBody>
      </p:sp>
      <p:sp>
        <p:nvSpPr>
          <p:cNvPr id="5" name="Footer Placeholder 4">
            <a:extLst>
              <a:ext uri="{FF2B5EF4-FFF2-40B4-BE49-F238E27FC236}">
                <a16:creationId xmlns:a16="http://schemas.microsoft.com/office/drawing/2014/main" xmlns=""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xmlns=""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dirty="0"/>
          </a:p>
        </p:txBody>
      </p:sp>
      <p:grpSp>
        <p:nvGrpSpPr>
          <p:cNvPr id="7" name="Group 6">
            <a:extLst>
              <a:ext uri="{FF2B5EF4-FFF2-40B4-BE49-F238E27FC236}">
                <a16:creationId xmlns:a16="http://schemas.microsoft.com/office/drawing/2014/main" xmlns="" id="{9E8DBF93-D603-D808-A70E-4FA75C281852}"/>
              </a:ext>
              <a:ext uri="{C183D7F6-B498-43B3-948B-1728B52AA6E4}">
                <adec:decorative xmlns:adec="http://schemas.microsoft.com/office/drawing/2017/decorative" xmlns="" val="1"/>
              </a:ext>
            </a:extLst>
          </p:cNvPr>
          <p:cNvGrpSpPr/>
          <p:nvPr userDrawn="1"/>
        </p:nvGrpSpPr>
        <p:grpSpPr>
          <a:xfrm>
            <a:off x="0" y="6409177"/>
            <a:ext cx="12192000" cy="456774"/>
            <a:chOff x="0" y="6401226"/>
            <a:chExt cx="12192000" cy="456774"/>
          </a:xfrm>
        </p:grpSpPr>
        <p:sp>
          <p:nvSpPr>
            <p:cNvPr id="9" name="Rectangle 8">
              <a:extLst>
                <a:ext uri="{FF2B5EF4-FFF2-40B4-BE49-F238E27FC236}">
                  <a16:creationId xmlns:a16="http://schemas.microsoft.com/office/drawing/2014/main" xmlns="" id="{F6FC0FD2-4638-A73E-C9F9-35DDA047C627}"/>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899ED2BD-B9B6-4596-DB73-861D6ADCCE5F}"/>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xmlns="" val="359794815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0" r:id="rId22"/>
    <p:sldLayoutId id="2147483751" r:id="rId23"/>
    <p:sldLayoutId id="2147483752" r:id="rId24"/>
  </p:sldLayoutIdLst>
  <p:hf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BD4C0BBB-0042-4603-A226-6117F3FD5B3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EC44F520-2598-460E-9F91-B02F60830CA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xmlns="" id="{7404E292-5FAB-47E8-A663-A07530CED8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xmlns="" id="{D80FF8ED-64CE-400C-A4D5-9F943FC264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xmlns="" id="{568868AD-100D-45F3-B11E-8A2936712B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xmlns="" id="{714742CC-05F9-44AC-AF98-AB6EF810E4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13">
            <a:extLst>
              <a:ext uri="{FF2B5EF4-FFF2-40B4-BE49-F238E27FC236}">
                <a16:creationId xmlns:a16="http://schemas.microsoft.com/office/drawing/2014/main" xmlns="" id="{853C77DB-C7E3-4B1F-9AD0-1EB2982A865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20E0F0A-3BC6-A4BF-0161-DCE0CBC0C609}"/>
              </a:ext>
            </a:extLst>
          </p:cNvPr>
          <p:cNvSpPr>
            <a:spLocks noGrp="1"/>
          </p:cNvSpPr>
          <p:nvPr>
            <p:ph type="title"/>
          </p:nvPr>
        </p:nvSpPr>
        <p:spPr>
          <a:xfrm>
            <a:off x="1524000" y="1104445"/>
            <a:ext cx="9144000" cy="2826182"/>
          </a:xfrm>
        </p:spPr>
        <p:txBody>
          <a:bodyPr vert="horz" lIns="0" tIns="0" rIns="0" bIns="0" rtlCol="0" anchor="ctr">
            <a:normAutofit/>
          </a:bodyPr>
          <a:lstStyle/>
          <a:p>
            <a:r>
              <a:rPr lang="en-US" sz="4400" spc="750" dirty="0">
                <a:solidFill>
                  <a:schemeClr val="bg1"/>
                </a:solidFill>
              </a:rPr>
              <a:t>Employee data analysis using excel</a:t>
            </a:r>
            <a:br>
              <a:rPr lang="en-US" sz="4400" spc="750" dirty="0">
                <a:solidFill>
                  <a:schemeClr val="bg1"/>
                </a:solidFill>
              </a:rPr>
            </a:br>
            <a:endParaRPr lang="en-US" sz="4400" spc="750">
              <a:solidFill>
                <a:schemeClr val="bg1"/>
              </a:solidFill>
            </a:endParaRPr>
          </a:p>
        </p:txBody>
      </p:sp>
      <p:sp>
        <p:nvSpPr>
          <p:cNvPr id="3" name="TextBox 2">
            <a:extLst>
              <a:ext uri="{FF2B5EF4-FFF2-40B4-BE49-F238E27FC236}">
                <a16:creationId xmlns:a16="http://schemas.microsoft.com/office/drawing/2014/main" xmlns="" id="{72D5F728-7D40-73D6-3177-5794F1710301}"/>
              </a:ext>
            </a:extLst>
          </p:cNvPr>
          <p:cNvSpPr txBox="1"/>
          <p:nvPr/>
        </p:nvSpPr>
        <p:spPr>
          <a:xfrm>
            <a:off x="1263506" y="3433621"/>
            <a:ext cx="1053491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bg1"/>
                </a:solidFill>
                <a:latin typeface="Times New Roman"/>
                <a:cs typeface="Times New Roman"/>
              </a:rPr>
              <a:t>STUDENT NAME    </a:t>
            </a:r>
            <a:r>
              <a:rPr lang="en-US" sz="2000" b="1" dirty="0" smtClean="0">
                <a:solidFill>
                  <a:schemeClr val="bg1"/>
                </a:solidFill>
                <a:latin typeface="Times New Roman"/>
                <a:cs typeface="Times New Roman"/>
              </a:rPr>
              <a:t>:</a:t>
            </a:r>
            <a:r>
              <a:rPr lang="en-US" sz="2000" b="1" dirty="0" smtClean="0">
                <a:solidFill>
                  <a:schemeClr val="bg1"/>
                </a:solidFill>
                <a:latin typeface="Times New Roman"/>
                <a:cs typeface="Times New Roman"/>
              </a:rPr>
              <a:t>JAYANTHI A</a:t>
            </a:r>
            <a:endParaRPr lang="en-US" sz="2000" b="1" dirty="0">
              <a:solidFill>
                <a:schemeClr val="bg1"/>
              </a:solidFill>
              <a:latin typeface="Times New Roman"/>
              <a:cs typeface="Times New Roman"/>
            </a:endParaRPr>
          </a:p>
          <a:p>
            <a:endParaRPr lang="en-US" sz="2000" b="1" dirty="0">
              <a:solidFill>
                <a:schemeClr val="bg1"/>
              </a:solidFill>
              <a:latin typeface="Times New Roman"/>
              <a:cs typeface="Times New Roman"/>
            </a:endParaRPr>
          </a:p>
          <a:p>
            <a:r>
              <a:rPr lang="en-US" sz="2000" b="1" dirty="0">
                <a:solidFill>
                  <a:schemeClr val="bg1"/>
                </a:solidFill>
                <a:latin typeface="Times New Roman"/>
                <a:cs typeface="Times New Roman"/>
              </a:rPr>
              <a:t>REGISTER NO         :  </a:t>
            </a:r>
            <a:r>
              <a:rPr lang="en-US" sz="2000" b="1" dirty="0" smtClean="0">
                <a:solidFill>
                  <a:schemeClr val="bg1"/>
                </a:solidFill>
                <a:latin typeface="Times New Roman"/>
                <a:cs typeface="Times New Roman"/>
              </a:rPr>
              <a:t>2213371036017</a:t>
            </a:r>
            <a:endParaRPr lang="en-US" sz="2000" b="1" dirty="0">
              <a:solidFill>
                <a:schemeClr val="bg1"/>
              </a:solidFill>
              <a:latin typeface="Times New Roman"/>
              <a:cs typeface="Times New Roman"/>
            </a:endParaRPr>
          </a:p>
          <a:p>
            <a:endParaRPr lang="en-US" sz="2000" b="1" dirty="0">
              <a:solidFill>
                <a:schemeClr val="bg1"/>
              </a:solidFill>
              <a:latin typeface="Times New Roman"/>
              <a:cs typeface="Times New Roman"/>
            </a:endParaRPr>
          </a:p>
          <a:p>
            <a:r>
              <a:rPr lang="en-US" sz="2000" b="1" dirty="0">
                <a:solidFill>
                  <a:schemeClr val="bg1"/>
                </a:solidFill>
                <a:latin typeface="Times New Roman"/>
                <a:cs typeface="Times New Roman"/>
              </a:rPr>
              <a:t>NM ID                        </a:t>
            </a:r>
            <a:r>
              <a:rPr lang="en-US" sz="2000" b="1">
                <a:solidFill>
                  <a:schemeClr val="bg1"/>
                </a:solidFill>
                <a:latin typeface="Times New Roman"/>
                <a:cs typeface="Times New Roman"/>
              </a:rPr>
              <a:t>:</a:t>
            </a:r>
            <a:r>
              <a:rPr lang="en-US" sz="2000" b="1" smtClean="0">
                <a:solidFill>
                  <a:schemeClr val="bg1"/>
                </a:solidFill>
                <a:latin typeface="Times New Roman"/>
                <a:cs typeface="Times New Roman"/>
              </a:rPr>
              <a:t>unm410100442213371036017</a:t>
            </a:r>
            <a:endParaRPr lang="en-US" sz="2000" b="1" dirty="0">
              <a:solidFill>
                <a:schemeClr val="bg1"/>
              </a:solidFill>
              <a:latin typeface="Times New Roman"/>
              <a:cs typeface="Times New Roman"/>
            </a:endParaRPr>
          </a:p>
          <a:p>
            <a:endParaRPr lang="en-US" sz="2000" b="1" dirty="0">
              <a:solidFill>
                <a:schemeClr val="bg1"/>
              </a:solidFill>
              <a:latin typeface="Times New Roman"/>
              <a:cs typeface="Times New Roman"/>
            </a:endParaRPr>
          </a:p>
          <a:p>
            <a:r>
              <a:rPr lang="en-US" sz="2000" b="1" dirty="0">
                <a:solidFill>
                  <a:schemeClr val="bg1"/>
                </a:solidFill>
                <a:latin typeface="Times New Roman"/>
                <a:cs typeface="Times New Roman"/>
              </a:rPr>
              <a:t>DEPARTMENT         :  B COM (GEN)</a:t>
            </a:r>
          </a:p>
          <a:p>
            <a:endParaRPr lang="en-US" sz="2000" b="1" dirty="0">
              <a:solidFill>
                <a:schemeClr val="bg1"/>
              </a:solidFill>
              <a:latin typeface="Times New Roman"/>
              <a:cs typeface="Times New Roman"/>
            </a:endParaRPr>
          </a:p>
          <a:p>
            <a:r>
              <a:rPr lang="en-US" sz="2000" b="1" dirty="0">
                <a:solidFill>
                  <a:schemeClr val="bg1"/>
                </a:solidFill>
                <a:latin typeface="Times New Roman"/>
                <a:cs typeface="Times New Roman"/>
              </a:rPr>
              <a:t>COLLEGE                 :  QUAID E MILLATH GOVERNMENT COLLEGE FOR WOMEN</a:t>
            </a:r>
          </a:p>
        </p:txBody>
      </p:sp>
    </p:spTree>
    <p:extLst>
      <p:ext uri="{BB962C8B-B14F-4D97-AF65-F5344CB8AC3E}">
        <p14:creationId xmlns:p14="http://schemas.microsoft.com/office/powerpoint/2010/main" xmlns="" val="3899882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CF0D58-25AA-4771-41E5-144B064DE2AA}"/>
              </a:ext>
            </a:extLst>
          </p:cNvPr>
          <p:cNvSpPr>
            <a:spLocks noGrp="1"/>
          </p:cNvSpPr>
          <p:nvPr>
            <p:ph type="title"/>
          </p:nvPr>
        </p:nvSpPr>
        <p:spPr>
          <a:xfrm>
            <a:off x="1183861" y="-319863"/>
            <a:ext cx="10241280" cy="1234440"/>
          </a:xfrm>
        </p:spPr>
        <p:txBody>
          <a:bodyPr/>
          <a:lstStyle/>
          <a:p>
            <a:r>
              <a:rPr lang="en-US" dirty="0"/>
              <a:t>                modelling</a:t>
            </a:r>
          </a:p>
        </p:txBody>
      </p:sp>
      <p:sp>
        <p:nvSpPr>
          <p:cNvPr id="5" name="Text Placeholder 2">
            <a:extLst>
              <a:ext uri="{FF2B5EF4-FFF2-40B4-BE49-F238E27FC236}">
                <a16:creationId xmlns:a16="http://schemas.microsoft.com/office/drawing/2014/main" xmlns="" id="{46BA37A0-05E5-F950-376B-6EAC6A986E47}"/>
              </a:ext>
            </a:extLst>
          </p:cNvPr>
          <p:cNvSpPr>
            <a:spLocks noGrp="1"/>
          </p:cNvSpPr>
          <p:nvPr>
            <p:ph idx="1"/>
          </p:nvPr>
        </p:nvSpPr>
        <p:spPr>
          <a:xfrm>
            <a:off x="355601" y="919569"/>
            <a:ext cx="11301452" cy="5152047"/>
          </a:xfrm>
        </p:spPr>
        <p:txBody>
          <a:bodyPr anchor="t" anchorCtr="0">
            <a:normAutofit fontScale="92500" lnSpcReduction="20000"/>
          </a:bodyPr>
          <a:lstStyle/>
          <a:p>
            <a:pPr marL="0" indent="0">
              <a:buNone/>
            </a:pPr>
            <a:r>
              <a:rPr lang="en-US" sz="1600">
                <a:latin typeface="Times New Roman"/>
                <a:ea typeface="+mn-lt"/>
                <a:cs typeface="+mn-lt"/>
              </a:rPr>
              <a:t>Feature collection </a:t>
            </a:r>
            <a:endParaRPr lang="en-US"/>
          </a:p>
          <a:p>
            <a:r>
              <a:rPr lang="en-US" sz="1600">
                <a:latin typeface="Times New Roman"/>
                <a:ea typeface="+mn-lt"/>
                <a:cs typeface="+mn-lt"/>
              </a:rPr>
              <a:t>1 . Collected overall features from employee dataset excel </a:t>
            </a:r>
          </a:p>
          <a:p>
            <a:r>
              <a:rPr lang="en-US" sz="1600">
                <a:latin typeface="Times New Roman"/>
                <a:ea typeface="+mn-lt"/>
                <a:cs typeface="+mn-lt"/>
              </a:rPr>
              <a:t>2. Selected particular features</a:t>
            </a:r>
          </a:p>
          <a:p>
            <a:r>
              <a:rPr lang="en-US" sz="1600">
                <a:latin typeface="Times New Roman"/>
                <a:ea typeface="+mn-lt"/>
                <a:cs typeface="+mn-lt"/>
              </a:rPr>
              <a:t>Data cleaning </a:t>
            </a:r>
          </a:p>
          <a:p>
            <a:r>
              <a:rPr lang="en-US" sz="1600">
                <a:latin typeface="Times New Roman"/>
                <a:ea typeface="+mn-lt"/>
                <a:cs typeface="+mn-lt"/>
              </a:rPr>
              <a:t>1. Identified blank by applying conditional formating </a:t>
            </a:r>
          </a:p>
          <a:p>
            <a:r>
              <a:rPr lang="en-US" sz="1600">
                <a:latin typeface="Times New Roman"/>
                <a:ea typeface="+mn-lt"/>
                <a:cs typeface="+mn-lt"/>
              </a:rPr>
              <a:t>2 . Removed blank by applying filter</a:t>
            </a:r>
          </a:p>
          <a:p>
            <a:pPr marL="0" indent="0">
              <a:buNone/>
            </a:pPr>
            <a:r>
              <a:rPr lang="en-US" sz="1600">
                <a:latin typeface="Times New Roman"/>
                <a:ea typeface="+mn-lt"/>
                <a:cs typeface="+mn-lt"/>
              </a:rPr>
              <a:t>Performance level</a:t>
            </a:r>
            <a:endParaRPr lang="en-US" sz="1600">
              <a:latin typeface="Times New Roman"/>
              <a:ea typeface="+mn-lt"/>
              <a:cs typeface="Times New Roman"/>
            </a:endParaRPr>
          </a:p>
          <a:p>
            <a:r>
              <a:rPr lang="en-US" sz="1600">
                <a:latin typeface="Times New Roman"/>
                <a:ea typeface="+mn-lt"/>
                <a:cs typeface="+mn-lt"/>
              </a:rPr>
              <a:t>1. Calculated performance level by using the current employee rating </a:t>
            </a:r>
          </a:p>
          <a:p>
            <a:r>
              <a:rPr lang="en-US" sz="1600">
                <a:latin typeface="Times New Roman"/>
                <a:ea typeface="+mn-lt"/>
                <a:cs typeface="+mn-lt"/>
              </a:rPr>
              <a:t>Summary </a:t>
            </a:r>
          </a:p>
          <a:p>
            <a:r>
              <a:rPr lang="en-US" sz="1600">
                <a:latin typeface="Times New Roman"/>
                <a:ea typeface="+mn-lt"/>
                <a:cs typeface="+mn-lt"/>
              </a:rPr>
              <a:t>1 . prepared pivot table </a:t>
            </a:r>
          </a:p>
          <a:p>
            <a:r>
              <a:rPr lang="en-US" sz="1600">
                <a:latin typeface="Times New Roman"/>
                <a:ea typeface="+mn-lt"/>
                <a:cs typeface="+mn-lt"/>
              </a:rPr>
              <a:t>2 . Filtered pivot table </a:t>
            </a:r>
          </a:p>
          <a:p>
            <a:pPr marL="0" indent="0">
              <a:buNone/>
            </a:pPr>
            <a:r>
              <a:rPr lang="en-US" sz="1600">
                <a:latin typeface="Times New Roman"/>
                <a:ea typeface="+mn-lt"/>
                <a:cs typeface="+mn-lt"/>
              </a:rPr>
              <a:t>Visualization </a:t>
            </a:r>
          </a:p>
          <a:p>
            <a:r>
              <a:rPr lang="en-US" sz="1600">
                <a:latin typeface="Times New Roman"/>
                <a:ea typeface="+mn-lt"/>
                <a:cs typeface="+mn-lt"/>
              </a:rPr>
              <a:t>1. Prepared a graph using pivot table data </a:t>
            </a:r>
          </a:p>
          <a:p>
            <a:r>
              <a:rPr lang="en-US" sz="1600">
                <a:latin typeface="Times New Roman"/>
                <a:ea typeface="+mn-lt"/>
                <a:cs typeface="+mn-lt"/>
              </a:rPr>
              <a:t>2 . prepared trendlines for medium and low performance</a:t>
            </a:r>
          </a:p>
          <a:p>
            <a:endParaRPr lang="en-US" dirty="0"/>
          </a:p>
        </p:txBody>
      </p:sp>
      <p:sp>
        <p:nvSpPr>
          <p:cNvPr id="4" name="Slide Number Placeholder 3">
            <a:extLst>
              <a:ext uri="{FF2B5EF4-FFF2-40B4-BE49-F238E27FC236}">
                <a16:creationId xmlns:a16="http://schemas.microsoft.com/office/drawing/2014/main" xmlns="" id="{2ED001CD-F36F-2601-8FDD-1BC823CA26A9}"/>
              </a:ext>
            </a:extLst>
          </p:cNvPr>
          <p:cNvSpPr>
            <a:spLocks noGrp="1"/>
          </p:cNvSpPr>
          <p:nvPr>
            <p:ph type="sldNum" sz="quarter" idx="12"/>
          </p:nvPr>
        </p:nvSpPr>
        <p:spPr/>
        <p:txBody>
          <a:bodyPr/>
          <a:lstStyle/>
          <a:p>
            <a:fld id="{C01389E6-C847-4AD0-B56D-D205B2EAB1EE}" type="slidenum">
              <a:rPr lang="en-US" smtClean="0"/>
              <a:pPr/>
              <a:t>10</a:t>
            </a:fld>
            <a:endParaRPr lang="en-US" dirty="0"/>
          </a:p>
        </p:txBody>
      </p:sp>
    </p:spTree>
    <p:extLst>
      <p:ext uri="{BB962C8B-B14F-4D97-AF65-F5344CB8AC3E}">
        <p14:creationId xmlns:p14="http://schemas.microsoft.com/office/powerpoint/2010/main" xmlns="" val="227943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F0835C-9A81-B565-FC09-817F40284826}"/>
              </a:ext>
            </a:extLst>
          </p:cNvPr>
          <p:cNvSpPr>
            <a:spLocks noGrp="1"/>
          </p:cNvSpPr>
          <p:nvPr>
            <p:ph type="title"/>
          </p:nvPr>
        </p:nvSpPr>
        <p:spPr>
          <a:xfrm>
            <a:off x="1371600" y="398"/>
            <a:ext cx="10241280" cy="1234440"/>
          </a:xfrm>
        </p:spPr>
        <p:txBody>
          <a:bodyPr/>
          <a:lstStyle/>
          <a:p>
            <a:r>
              <a:rPr lang="en-US" dirty="0"/>
              <a:t>                  results</a:t>
            </a:r>
          </a:p>
        </p:txBody>
      </p:sp>
      <p:pic>
        <p:nvPicPr>
          <p:cNvPr id="4" name="Content Placeholder 3" descr="A graph of different colored bars&#10;&#10;Description automatically generated">
            <a:extLst>
              <a:ext uri="{FF2B5EF4-FFF2-40B4-BE49-F238E27FC236}">
                <a16:creationId xmlns:a16="http://schemas.microsoft.com/office/drawing/2014/main" xmlns="" id="{2818769D-D15B-E6D5-7BBD-232147A214D8}"/>
              </a:ext>
            </a:extLst>
          </p:cNvPr>
          <p:cNvPicPr>
            <a:picLocks noGrp="1" noChangeAspect="1"/>
          </p:cNvPicPr>
          <p:nvPr>
            <p:ph idx="1"/>
          </p:nvPr>
        </p:nvPicPr>
        <p:blipFill>
          <a:blip r:embed="rId2"/>
          <a:stretch>
            <a:fillRect/>
          </a:stretch>
        </p:blipFill>
        <p:spPr>
          <a:xfrm>
            <a:off x="3101340" y="1718144"/>
            <a:ext cx="6781800" cy="3886200"/>
          </a:xfrm>
        </p:spPr>
      </p:pic>
      <p:sp>
        <p:nvSpPr>
          <p:cNvPr id="5" name="Slide Number Placeholder 4">
            <a:extLst>
              <a:ext uri="{FF2B5EF4-FFF2-40B4-BE49-F238E27FC236}">
                <a16:creationId xmlns:a16="http://schemas.microsoft.com/office/drawing/2014/main" xmlns="" id="{342F956A-742D-9F7D-86ED-88F8AA1F97A9}"/>
              </a:ext>
            </a:extLst>
          </p:cNvPr>
          <p:cNvSpPr>
            <a:spLocks noGrp="1"/>
          </p:cNvSpPr>
          <p:nvPr>
            <p:ph type="sldNum" sz="quarter" idx="12"/>
          </p:nvPr>
        </p:nvSpPr>
        <p:spPr/>
        <p:txBody>
          <a:bodyPr/>
          <a:lstStyle/>
          <a:p>
            <a:fld id="{C01389E6-C847-4AD0-B56D-D205B2EAB1EE}" type="slidenum">
              <a:rPr lang="en-US" smtClean="0"/>
              <a:pPr/>
              <a:t>11</a:t>
            </a:fld>
            <a:endParaRPr lang="en-US" dirty="0"/>
          </a:p>
        </p:txBody>
      </p:sp>
    </p:spTree>
    <p:extLst>
      <p:ext uri="{BB962C8B-B14F-4D97-AF65-F5344CB8AC3E}">
        <p14:creationId xmlns:p14="http://schemas.microsoft.com/office/powerpoint/2010/main" xmlns="" val="3022155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0B152F-82F5-EFD0-FC1B-A91F3A90351C}"/>
              </a:ext>
            </a:extLst>
          </p:cNvPr>
          <p:cNvSpPr>
            <a:spLocks noGrp="1"/>
          </p:cNvSpPr>
          <p:nvPr>
            <p:ph type="title"/>
          </p:nvPr>
        </p:nvSpPr>
        <p:spPr/>
        <p:txBody>
          <a:bodyPr/>
          <a:lstStyle/>
          <a:p>
            <a:r>
              <a:rPr lang="en-US" dirty="0"/>
              <a:t>            conclusion</a:t>
            </a:r>
          </a:p>
        </p:txBody>
      </p:sp>
      <p:sp>
        <p:nvSpPr>
          <p:cNvPr id="3" name="Content Placeholder 2">
            <a:extLst>
              <a:ext uri="{FF2B5EF4-FFF2-40B4-BE49-F238E27FC236}">
                <a16:creationId xmlns:a16="http://schemas.microsoft.com/office/drawing/2014/main" xmlns="" id="{7CBC3C65-8F3F-6140-B36B-357305926FE4}"/>
              </a:ext>
            </a:extLst>
          </p:cNvPr>
          <p:cNvSpPr>
            <a:spLocks noGrp="1"/>
          </p:cNvSpPr>
          <p:nvPr>
            <p:ph idx="1"/>
          </p:nvPr>
        </p:nvSpPr>
        <p:spPr/>
        <p:txBody>
          <a:bodyPr vert="horz" lIns="0" tIns="0" rIns="0" bIns="0" rtlCol="0" anchor="t">
            <a:normAutofit/>
          </a:bodyPr>
          <a:lstStyle/>
          <a:p>
            <a:r>
              <a:rPr lang="en-US" sz="2800">
                <a:latin typeface="Times New Roman"/>
                <a:cs typeface="Times New Roman"/>
              </a:rPr>
              <a:t>In conclusion, employee performance analysis helps identify strengths, areas for improvement, and opportunities for growth. It enables better decision-making, increases productivity, and aligns individual goals with organizational objectives. Regular performance assessments foster a culture of continuous development and contribute to overall business success</a:t>
            </a:r>
          </a:p>
          <a:p>
            <a:endParaRPr lang="en-US" dirty="0"/>
          </a:p>
        </p:txBody>
      </p:sp>
      <p:sp>
        <p:nvSpPr>
          <p:cNvPr id="4" name="Slide Number Placeholder 3">
            <a:extLst>
              <a:ext uri="{FF2B5EF4-FFF2-40B4-BE49-F238E27FC236}">
                <a16:creationId xmlns:a16="http://schemas.microsoft.com/office/drawing/2014/main" xmlns="" id="{B2D9A5A9-0BB6-C01A-C012-E60BED4DE387}"/>
              </a:ext>
            </a:extLst>
          </p:cNvPr>
          <p:cNvSpPr>
            <a:spLocks noGrp="1"/>
          </p:cNvSpPr>
          <p:nvPr>
            <p:ph type="sldNum" sz="quarter" idx="12"/>
          </p:nvPr>
        </p:nvSpPr>
        <p:spPr/>
        <p:txBody>
          <a:bodyPr/>
          <a:lstStyle/>
          <a:p>
            <a:fld id="{C01389E6-C847-4AD0-B56D-D205B2EAB1EE}" type="slidenum">
              <a:rPr lang="en-US" smtClean="0"/>
              <a:pPr/>
              <a:t>12</a:t>
            </a:fld>
            <a:endParaRPr lang="en-US" dirty="0"/>
          </a:p>
        </p:txBody>
      </p:sp>
    </p:spTree>
    <p:extLst>
      <p:ext uri="{BB962C8B-B14F-4D97-AF65-F5344CB8AC3E}">
        <p14:creationId xmlns:p14="http://schemas.microsoft.com/office/powerpoint/2010/main" xmlns="" val="358031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76C86C-18B1-9DCD-7CED-E3932EBBE3E5}"/>
              </a:ext>
            </a:extLst>
          </p:cNvPr>
          <p:cNvSpPr>
            <a:spLocks noGrp="1"/>
          </p:cNvSpPr>
          <p:nvPr>
            <p:ph type="title"/>
          </p:nvPr>
        </p:nvSpPr>
        <p:spPr/>
        <p:txBody>
          <a:bodyPr/>
          <a:lstStyle/>
          <a:p>
            <a:r>
              <a:rPr lang="en-US" dirty="0"/>
              <a:t>            </a:t>
            </a:r>
            <a:r>
              <a:rPr lang="en-US" u="sng" dirty="0"/>
              <a:t> PROJECT TITLE</a:t>
            </a:r>
          </a:p>
        </p:txBody>
      </p:sp>
      <p:sp>
        <p:nvSpPr>
          <p:cNvPr id="3" name="Content Placeholder 2">
            <a:extLst>
              <a:ext uri="{FF2B5EF4-FFF2-40B4-BE49-F238E27FC236}">
                <a16:creationId xmlns:a16="http://schemas.microsoft.com/office/drawing/2014/main" xmlns="" id="{6AE5548C-6AE1-979F-8462-BC4197999AA5}"/>
              </a:ext>
            </a:extLst>
          </p:cNvPr>
          <p:cNvSpPr>
            <a:spLocks noGrp="1"/>
          </p:cNvSpPr>
          <p:nvPr>
            <p:ph idx="1"/>
          </p:nvPr>
        </p:nvSpPr>
        <p:spPr>
          <a:xfrm>
            <a:off x="1371600" y="3121109"/>
            <a:ext cx="10284209" cy="2950507"/>
          </a:xfrm>
        </p:spPr>
        <p:txBody>
          <a:bodyPr vert="horz" lIns="0" tIns="0" rIns="0" bIns="0" rtlCol="0" anchor="t">
            <a:normAutofit/>
          </a:bodyPr>
          <a:lstStyle/>
          <a:p>
            <a:pPr marL="0" indent="0">
              <a:buNone/>
            </a:pPr>
            <a:r>
              <a:rPr lang="en-US" sz="2800" b="1" dirty="0">
                <a:latin typeface="Times New Roman"/>
                <a:cs typeface="Times New Roman"/>
              </a:rPr>
              <a:t>     EMPLOYEE PERFORMANCE ANALYSIS USING EXCEL</a:t>
            </a:r>
            <a:endParaRPr lang="en-US" b="1" dirty="0">
              <a:latin typeface="Times New Roman"/>
              <a:cs typeface="Times New Roman"/>
            </a:endParaRPr>
          </a:p>
        </p:txBody>
      </p:sp>
      <p:sp>
        <p:nvSpPr>
          <p:cNvPr id="4" name="Slide Number Placeholder 3">
            <a:extLst>
              <a:ext uri="{FF2B5EF4-FFF2-40B4-BE49-F238E27FC236}">
                <a16:creationId xmlns:a16="http://schemas.microsoft.com/office/drawing/2014/main" xmlns="" id="{CFF7126C-384F-56F2-D9A3-16840F27A350}"/>
              </a:ext>
            </a:extLst>
          </p:cNvPr>
          <p:cNvSpPr>
            <a:spLocks noGrp="1"/>
          </p:cNvSpPr>
          <p:nvPr>
            <p:ph type="sldNum" sz="quarter" idx="12"/>
          </p:nvPr>
        </p:nvSpPr>
        <p:spPr/>
        <p:txBody>
          <a:bodyPr/>
          <a:lstStyle/>
          <a:p>
            <a:fld id="{39A857F5-96C8-461D-A78C-38E92FE1C522}" type="slidenum">
              <a:rPr lang="en-US" smtClean="0"/>
              <a:pPr/>
              <a:t>2</a:t>
            </a:fld>
            <a:endParaRPr lang="en-US" dirty="0"/>
          </a:p>
        </p:txBody>
      </p:sp>
    </p:spTree>
    <p:extLst>
      <p:ext uri="{BB962C8B-B14F-4D97-AF65-F5344CB8AC3E}">
        <p14:creationId xmlns:p14="http://schemas.microsoft.com/office/powerpoint/2010/main" xmlns="" val="342372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21D89C-9618-B2EB-EB94-00E6CF5F7FDE}"/>
              </a:ext>
            </a:extLst>
          </p:cNvPr>
          <p:cNvSpPr>
            <a:spLocks noGrp="1"/>
          </p:cNvSpPr>
          <p:nvPr>
            <p:ph type="title"/>
          </p:nvPr>
        </p:nvSpPr>
        <p:spPr>
          <a:xfrm>
            <a:off x="1371600" y="795528"/>
            <a:ext cx="10287461" cy="1234440"/>
          </a:xfrm>
        </p:spPr>
        <p:txBody>
          <a:bodyPr/>
          <a:lstStyle/>
          <a:p>
            <a:r>
              <a:rPr lang="en-US" dirty="0"/>
              <a:t>                  AGENDA</a:t>
            </a:r>
          </a:p>
        </p:txBody>
      </p:sp>
      <p:sp>
        <p:nvSpPr>
          <p:cNvPr id="4" name="Content Placeholder 3">
            <a:extLst>
              <a:ext uri="{FF2B5EF4-FFF2-40B4-BE49-F238E27FC236}">
                <a16:creationId xmlns:a16="http://schemas.microsoft.com/office/drawing/2014/main" xmlns="" id="{7C1DDE2D-F0BA-0460-7234-F0D95AA0B864}"/>
              </a:ext>
            </a:extLst>
          </p:cNvPr>
          <p:cNvSpPr>
            <a:spLocks noGrp="1"/>
          </p:cNvSpPr>
          <p:nvPr>
            <p:ph idx="1"/>
          </p:nvPr>
        </p:nvSpPr>
        <p:spPr/>
        <p:txBody>
          <a:bodyPr vert="horz" lIns="0" tIns="0" rIns="0" bIns="0" rtlCol="0" anchor="t">
            <a:normAutofit fontScale="92500" lnSpcReduction="10000"/>
          </a:bodyPr>
          <a:lstStyle/>
          <a:p>
            <a:r>
              <a:rPr lang="en-US" sz="2400" dirty="0">
                <a:latin typeface="Times New Roman"/>
                <a:cs typeface="Times New Roman"/>
              </a:rPr>
              <a:t>Problem statement </a:t>
            </a:r>
          </a:p>
          <a:p>
            <a:r>
              <a:rPr lang="en-US" sz="2400" dirty="0">
                <a:latin typeface="Times New Roman"/>
                <a:cs typeface="Times New Roman"/>
              </a:rPr>
              <a:t>Project overview</a:t>
            </a:r>
          </a:p>
          <a:p>
            <a:r>
              <a:rPr lang="en-US" sz="2400" dirty="0">
                <a:latin typeface="Times New Roman"/>
                <a:cs typeface="Times New Roman"/>
              </a:rPr>
              <a:t>End users</a:t>
            </a:r>
          </a:p>
          <a:p>
            <a:r>
              <a:rPr lang="en-US" sz="2400" dirty="0">
                <a:latin typeface="Times New Roman"/>
                <a:cs typeface="Times New Roman"/>
              </a:rPr>
              <a:t>Our solution and proposition</a:t>
            </a:r>
          </a:p>
          <a:p>
            <a:r>
              <a:rPr lang="en-US" sz="2400" dirty="0">
                <a:latin typeface="Times New Roman"/>
                <a:cs typeface="Times New Roman"/>
              </a:rPr>
              <a:t>Dataset description</a:t>
            </a:r>
          </a:p>
          <a:p>
            <a:r>
              <a:rPr lang="en-US" sz="2400" dirty="0">
                <a:latin typeface="Times New Roman"/>
                <a:cs typeface="Times New Roman"/>
              </a:rPr>
              <a:t>Modelling </a:t>
            </a:r>
            <a:r>
              <a:rPr lang="en-US" sz="2400" dirty="0" err="1">
                <a:latin typeface="Times New Roman"/>
                <a:cs typeface="Times New Roman"/>
              </a:rPr>
              <a:t>aproach</a:t>
            </a:r>
          </a:p>
          <a:p>
            <a:r>
              <a:rPr lang="en-US" sz="2400" dirty="0">
                <a:latin typeface="Times New Roman"/>
                <a:cs typeface="Times New Roman"/>
              </a:rPr>
              <a:t>Results and discussion</a:t>
            </a:r>
          </a:p>
          <a:p>
            <a:r>
              <a:rPr lang="en-US" sz="2400" dirty="0">
                <a:latin typeface="Times New Roman"/>
                <a:cs typeface="Times New Roman"/>
              </a:rPr>
              <a:t>Conclusion</a:t>
            </a:r>
          </a:p>
          <a:p>
            <a:endParaRPr lang="en-US" sz="2400" dirty="0">
              <a:latin typeface="Times New Roman"/>
              <a:cs typeface="Times New Roman"/>
            </a:endParaRPr>
          </a:p>
          <a:p>
            <a:endParaRPr lang="en-US" sz="2400" dirty="0">
              <a:latin typeface="Times New Roman"/>
              <a:cs typeface="Times New Roman"/>
            </a:endParaRPr>
          </a:p>
          <a:p>
            <a:endParaRPr lang="en-US" sz="2400" dirty="0">
              <a:latin typeface="Times New Roman"/>
              <a:cs typeface="Times New Roman"/>
            </a:endParaRPr>
          </a:p>
        </p:txBody>
      </p:sp>
    </p:spTree>
    <p:extLst>
      <p:ext uri="{BB962C8B-B14F-4D97-AF65-F5344CB8AC3E}">
        <p14:creationId xmlns:p14="http://schemas.microsoft.com/office/powerpoint/2010/main" xmlns="" val="206514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34A8AF5-09B8-C7DB-CEFA-6509CB985C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6970361-7949-4D39-BB3A-D658CCC2A352}"/>
              </a:ext>
            </a:extLst>
          </p:cNvPr>
          <p:cNvSpPr>
            <a:spLocks noGrp="1"/>
          </p:cNvSpPr>
          <p:nvPr>
            <p:ph type="title"/>
          </p:nvPr>
        </p:nvSpPr>
        <p:spPr/>
        <p:txBody>
          <a:bodyPr/>
          <a:lstStyle/>
          <a:p>
            <a:r>
              <a:rPr lang="en-US" dirty="0"/>
              <a:t>        Problem statement</a:t>
            </a:r>
          </a:p>
        </p:txBody>
      </p:sp>
      <p:sp>
        <p:nvSpPr>
          <p:cNvPr id="3" name="Text Placeholder 2">
            <a:extLst>
              <a:ext uri="{FF2B5EF4-FFF2-40B4-BE49-F238E27FC236}">
                <a16:creationId xmlns:a16="http://schemas.microsoft.com/office/drawing/2014/main" xmlns="" id="{7E4B975F-07F1-A2BB-E63E-B496DA38ECD0}"/>
              </a:ext>
            </a:extLst>
          </p:cNvPr>
          <p:cNvSpPr>
            <a:spLocks noGrp="1"/>
          </p:cNvSpPr>
          <p:nvPr>
            <p:ph type="body" sz="quarter" idx="4294967295"/>
          </p:nvPr>
        </p:nvSpPr>
        <p:spPr>
          <a:xfrm>
            <a:off x="0" y="2408238"/>
            <a:ext cx="10242550" cy="833437"/>
          </a:xfrm>
        </p:spPr>
        <p:txBody>
          <a:bodyPr vert="horz" lIns="0" tIns="0" rIns="0" bIns="0" rtlCol="0" anchor="t">
            <a:normAutofit/>
          </a:bodyPr>
          <a:lstStyle/>
          <a:p>
            <a:pPr marL="0" indent="0">
              <a:buNone/>
            </a:pPr>
            <a:endParaRPr lang="en-US" dirty="0"/>
          </a:p>
        </p:txBody>
      </p:sp>
      <p:sp>
        <p:nvSpPr>
          <p:cNvPr id="6" name="Content Placeholder 5">
            <a:extLst>
              <a:ext uri="{FF2B5EF4-FFF2-40B4-BE49-F238E27FC236}">
                <a16:creationId xmlns:a16="http://schemas.microsoft.com/office/drawing/2014/main" xmlns="" id="{027EC5F0-B0D8-561E-7709-8D5119A0B72A}"/>
              </a:ext>
            </a:extLst>
          </p:cNvPr>
          <p:cNvSpPr>
            <a:spLocks noGrp="1"/>
          </p:cNvSpPr>
          <p:nvPr>
            <p:ph idx="1"/>
          </p:nvPr>
        </p:nvSpPr>
        <p:spPr/>
        <p:txBody>
          <a:bodyPr vert="horz" lIns="0" tIns="0" rIns="0" bIns="0" rtlCol="0" anchor="t">
            <a:normAutofit/>
          </a:bodyPr>
          <a:lstStyle/>
          <a:p>
            <a:pPr marL="0" indent="0">
              <a:buNone/>
            </a:pPr>
            <a:r>
              <a:rPr lang="en-US" sz="2800" dirty="0">
                <a:latin typeface="Times New Roman"/>
                <a:ea typeface="+mn-lt"/>
                <a:cs typeface="+mn-lt"/>
              </a:rPr>
              <a:t>To analyze employee performance based on key performance indicators (KPIs), identifying patterns and areas for improvement, while taking into account factors such as productivity, efficiency, attendance, and task completion, in order to optimize overall organizational performance and decision-making."</a:t>
            </a:r>
            <a:endParaRPr lang="en-US"/>
          </a:p>
        </p:txBody>
      </p:sp>
    </p:spTree>
    <p:extLst>
      <p:ext uri="{BB962C8B-B14F-4D97-AF65-F5344CB8AC3E}">
        <p14:creationId xmlns:p14="http://schemas.microsoft.com/office/powerpoint/2010/main" xmlns="" val="201763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306654-0C52-B309-B287-DCD191AB24F3}"/>
              </a:ext>
            </a:extLst>
          </p:cNvPr>
          <p:cNvSpPr>
            <a:spLocks noGrp="1"/>
          </p:cNvSpPr>
          <p:nvPr>
            <p:ph type="title"/>
          </p:nvPr>
        </p:nvSpPr>
        <p:spPr/>
        <p:txBody>
          <a:bodyPr/>
          <a:lstStyle/>
          <a:p>
            <a:r>
              <a:rPr lang="en-US" dirty="0"/>
              <a:t>       Project overview</a:t>
            </a:r>
          </a:p>
        </p:txBody>
      </p:sp>
      <p:sp>
        <p:nvSpPr>
          <p:cNvPr id="5" name="Content Placeholder 4">
            <a:extLst>
              <a:ext uri="{FF2B5EF4-FFF2-40B4-BE49-F238E27FC236}">
                <a16:creationId xmlns:a16="http://schemas.microsoft.com/office/drawing/2014/main" xmlns="" id="{CC54EF62-25FE-1502-341A-E039FF0E782F}"/>
              </a:ext>
            </a:extLst>
          </p:cNvPr>
          <p:cNvSpPr>
            <a:spLocks noGrp="1"/>
          </p:cNvSpPr>
          <p:nvPr>
            <p:ph idx="1"/>
          </p:nvPr>
        </p:nvSpPr>
        <p:spPr>
          <a:xfrm>
            <a:off x="1272209" y="2675481"/>
            <a:ext cx="10241280" cy="3959352"/>
          </a:xfrm>
        </p:spPr>
        <p:txBody>
          <a:bodyPr vert="horz" lIns="0" tIns="0" rIns="0" bIns="0" rtlCol="0" anchor="t">
            <a:normAutofit/>
          </a:bodyPr>
          <a:lstStyle/>
          <a:p>
            <a:pPr marL="0" indent="0">
              <a:buNone/>
            </a:pPr>
            <a:r>
              <a:rPr lang="en-US" sz="2800" dirty="0">
                <a:latin typeface="Times New Roman"/>
                <a:ea typeface="+mn-lt"/>
                <a:cs typeface="+mn-lt"/>
              </a:rPr>
              <a:t>To </a:t>
            </a:r>
            <a:r>
              <a:rPr lang="en-US" sz="2800" err="1">
                <a:latin typeface="Times New Roman"/>
                <a:ea typeface="+mn-lt"/>
                <a:cs typeface="+mn-lt"/>
              </a:rPr>
              <a:t>analyse</a:t>
            </a:r>
            <a:r>
              <a:rPr lang="en-US" sz="2800" dirty="0">
                <a:latin typeface="Times New Roman"/>
                <a:ea typeface="+mn-lt"/>
                <a:cs typeface="+mn-lt"/>
              </a:rPr>
              <a:t> the performance based on some factors like Gender of the employee, performance of the employee , employee type etc., in order to </a:t>
            </a:r>
            <a:r>
              <a:rPr lang="en-US" sz="2800" err="1">
                <a:latin typeface="Times New Roman"/>
                <a:ea typeface="+mn-lt"/>
                <a:cs typeface="+mn-lt"/>
              </a:rPr>
              <a:t>findout</a:t>
            </a:r>
            <a:r>
              <a:rPr lang="en-US" sz="2800" dirty="0">
                <a:latin typeface="Times New Roman"/>
                <a:ea typeface="+mn-lt"/>
                <a:cs typeface="+mn-lt"/>
              </a:rPr>
              <a:t> the trendlines of medium and low employee performance</a:t>
            </a:r>
            <a:endParaRPr lang="en-US" sz="2800">
              <a:latin typeface="Times New Roman"/>
              <a:cs typeface="Times New Roman"/>
            </a:endParaRPr>
          </a:p>
        </p:txBody>
      </p:sp>
      <p:sp>
        <p:nvSpPr>
          <p:cNvPr id="4" name="Slide Number Placeholder 3">
            <a:extLst>
              <a:ext uri="{FF2B5EF4-FFF2-40B4-BE49-F238E27FC236}">
                <a16:creationId xmlns:a16="http://schemas.microsoft.com/office/drawing/2014/main" xmlns="" id="{6DE0C6C8-BBF8-D6DB-5F26-A9F1C44BBDDA}"/>
              </a:ext>
            </a:extLst>
          </p:cNvPr>
          <p:cNvSpPr>
            <a:spLocks noGrp="1"/>
          </p:cNvSpPr>
          <p:nvPr>
            <p:ph type="sldNum" sz="quarter" idx="12"/>
          </p:nvPr>
        </p:nvSpPr>
        <p:spPr/>
        <p:txBody>
          <a:bodyPr/>
          <a:lstStyle/>
          <a:p>
            <a:fld id="{C01389E6-C847-4AD0-B56D-D205B2EAB1EE}" type="slidenum">
              <a:rPr lang="en-US" smtClean="0"/>
              <a:pPr/>
              <a:t>5</a:t>
            </a:fld>
            <a:endParaRPr lang="en-US" dirty="0"/>
          </a:p>
        </p:txBody>
      </p:sp>
    </p:spTree>
    <p:extLst>
      <p:ext uri="{BB962C8B-B14F-4D97-AF65-F5344CB8AC3E}">
        <p14:creationId xmlns:p14="http://schemas.microsoft.com/office/powerpoint/2010/main" xmlns="" val="698736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1BA658-E676-AD88-DD25-2C15C78CCB1B}"/>
              </a:ext>
            </a:extLst>
          </p:cNvPr>
          <p:cNvSpPr>
            <a:spLocks noGrp="1"/>
          </p:cNvSpPr>
          <p:nvPr>
            <p:ph type="title"/>
          </p:nvPr>
        </p:nvSpPr>
        <p:spPr>
          <a:xfrm>
            <a:off x="1272209" y="177093"/>
            <a:ext cx="10241280" cy="1234440"/>
          </a:xfrm>
        </p:spPr>
        <p:txBody>
          <a:bodyPr/>
          <a:lstStyle/>
          <a:p>
            <a:r>
              <a:rPr lang="en-US" dirty="0"/>
              <a:t>   Who are the end users?</a:t>
            </a:r>
          </a:p>
        </p:txBody>
      </p:sp>
      <p:sp>
        <p:nvSpPr>
          <p:cNvPr id="3" name="Text Placeholder 2">
            <a:extLst>
              <a:ext uri="{FF2B5EF4-FFF2-40B4-BE49-F238E27FC236}">
                <a16:creationId xmlns:a16="http://schemas.microsoft.com/office/drawing/2014/main" xmlns="" id="{B0AE9552-2B75-73C0-1BD0-A160A7C39DA9}"/>
              </a:ext>
            </a:extLst>
          </p:cNvPr>
          <p:cNvSpPr>
            <a:spLocks noGrp="1"/>
          </p:cNvSpPr>
          <p:nvPr>
            <p:ph idx="1"/>
          </p:nvPr>
        </p:nvSpPr>
        <p:spPr/>
        <p:txBody>
          <a:bodyPr vert="horz" lIns="0" tIns="0" rIns="0" bIns="0" rtlCol="0" anchor="t">
            <a:normAutofit/>
          </a:bodyPr>
          <a:lstStyle/>
          <a:p>
            <a:pPr marL="0" indent="0">
              <a:buNone/>
            </a:pPr>
            <a:endParaRPr lang="en-US" sz="2800" dirty="0">
              <a:latin typeface="Times New Roman"/>
              <a:cs typeface="Times New Roman"/>
            </a:endParaRPr>
          </a:p>
          <a:p>
            <a:pPr marL="0" indent="0">
              <a:buNone/>
            </a:pPr>
            <a:endParaRPr lang="en-US" sz="2800" dirty="0">
              <a:latin typeface="Times New Roman"/>
              <a:cs typeface="Times New Roman"/>
            </a:endParaRPr>
          </a:p>
        </p:txBody>
      </p:sp>
      <p:sp>
        <p:nvSpPr>
          <p:cNvPr id="4" name="TextBox 3">
            <a:extLst>
              <a:ext uri="{FF2B5EF4-FFF2-40B4-BE49-F238E27FC236}">
                <a16:creationId xmlns:a16="http://schemas.microsoft.com/office/drawing/2014/main" xmlns="" id="{1D9C460A-C745-C242-5DA4-6F871F975B3F}"/>
              </a:ext>
            </a:extLst>
          </p:cNvPr>
          <p:cNvSpPr txBox="1"/>
          <p:nvPr/>
        </p:nvSpPr>
        <p:spPr>
          <a:xfrm>
            <a:off x="609398" y="1672342"/>
            <a:ext cx="10904329"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dirty="0">
                <a:latin typeface="Times New Roman"/>
                <a:ea typeface="+mn-lt"/>
                <a:cs typeface="+mn-lt"/>
              </a:rPr>
              <a:t>HR Managers: To evaluate employee performance, manage appraisals, and design improvement plans.</a:t>
            </a:r>
            <a:endParaRPr lang="en-US" sz="2800" dirty="0">
              <a:latin typeface="Times New Roman"/>
              <a:cs typeface="Times New Roman"/>
            </a:endParaRPr>
          </a:p>
          <a:p>
            <a:pPr marL="457200" indent="-457200">
              <a:buFont typeface="Arial"/>
              <a:buChar char="•"/>
            </a:pPr>
            <a:r>
              <a:rPr lang="en-US" sz="2800" dirty="0">
                <a:latin typeface="Times New Roman"/>
                <a:ea typeface="+mn-lt"/>
                <a:cs typeface="+mn-lt"/>
              </a:rPr>
              <a:t>Team Leaders/Managers: To monitor team performance and provide feedback or support.</a:t>
            </a:r>
            <a:endParaRPr lang="en-US" sz="2800" dirty="0">
              <a:latin typeface="Times New Roman"/>
              <a:cs typeface="Times New Roman"/>
            </a:endParaRPr>
          </a:p>
          <a:p>
            <a:pPr marL="457200" indent="-457200">
              <a:buFont typeface="Arial"/>
              <a:buChar char="•"/>
            </a:pPr>
            <a:r>
              <a:rPr lang="en-US" sz="2800" dirty="0">
                <a:latin typeface="Times New Roman"/>
                <a:ea typeface="+mn-lt"/>
                <a:cs typeface="+mn-lt"/>
              </a:rPr>
              <a:t>Executives: To make strategic decisions based on workforce efficiency and productivity.</a:t>
            </a:r>
            <a:endParaRPr lang="en-US" sz="2800" dirty="0">
              <a:latin typeface="Times New Roman"/>
              <a:cs typeface="Times New Roman"/>
            </a:endParaRPr>
          </a:p>
          <a:p>
            <a:pPr marL="457200" indent="-457200">
              <a:buFont typeface="Arial"/>
              <a:buChar char="•"/>
            </a:pPr>
            <a:r>
              <a:rPr lang="en-US" sz="2800" dirty="0">
                <a:latin typeface="Times New Roman"/>
                <a:ea typeface="+mn-lt"/>
                <a:cs typeface="+mn-lt"/>
              </a:rPr>
              <a:t>Employees: To gain insights into their performance and identify areas for personal growth.</a:t>
            </a:r>
            <a:endParaRPr lang="en-US" sz="2800" dirty="0">
              <a:latin typeface="Times New Roman"/>
              <a:cs typeface="Times New Roman"/>
            </a:endParaRPr>
          </a:p>
          <a:p>
            <a:pPr marL="457200" indent="-457200">
              <a:buFont typeface="Arial"/>
              <a:buChar char="•"/>
            </a:pPr>
            <a:r>
              <a:rPr lang="en-US" sz="2800" dirty="0">
                <a:latin typeface="Times New Roman"/>
                <a:ea typeface="+mn-lt"/>
                <a:cs typeface="+mn-lt"/>
              </a:rPr>
              <a:t>Analysts: To analyze performance data for trends and optimization opportunities.</a:t>
            </a:r>
            <a:endParaRPr lang="en-US" sz="2800" dirty="0">
              <a:latin typeface="Times New Roman"/>
              <a:cs typeface="Times New Roman"/>
            </a:endParaRPr>
          </a:p>
          <a:p>
            <a:pPr algn="l"/>
            <a:endParaRPr lang="en-US" sz="2800" dirty="0">
              <a:latin typeface="Times New Roman"/>
              <a:cs typeface="Times New Roman"/>
            </a:endParaRPr>
          </a:p>
        </p:txBody>
      </p:sp>
    </p:spTree>
    <p:extLst>
      <p:ext uri="{BB962C8B-B14F-4D97-AF65-F5344CB8AC3E}">
        <p14:creationId xmlns:p14="http://schemas.microsoft.com/office/powerpoint/2010/main" xmlns="" val="395022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0D1D41-5286-2B6E-EE70-7893A03CDE7D}"/>
              </a:ext>
            </a:extLst>
          </p:cNvPr>
          <p:cNvSpPr>
            <a:spLocks noGrp="1"/>
          </p:cNvSpPr>
          <p:nvPr>
            <p:ph type="title"/>
          </p:nvPr>
        </p:nvSpPr>
        <p:spPr>
          <a:xfrm>
            <a:off x="648797" y="398"/>
            <a:ext cx="11239391" cy="1309566"/>
          </a:xfrm>
        </p:spPr>
        <p:txBody>
          <a:bodyPr>
            <a:normAutofit/>
          </a:bodyPr>
          <a:lstStyle/>
          <a:p>
            <a:pPr algn="ctr"/>
            <a:r>
              <a:rPr lang="en-US" dirty="0"/>
              <a:t>Our solution and its value proposition</a:t>
            </a:r>
            <a:endParaRPr lang="en-US"/>
          </a:p>
        </p:txBody>
      </p:sp>
      <p:sp>
        <p:nvSpPr>
          <p:cNvPr id="3" name="Content Placeholder 2">
            <a:extLst>
              <a:ext uri="{FF2B5EF4-FFF2-40B4-BE49-F238E27FC236}">
                <a16:creationId xmlns:a16="http://schemas.microsoft.com/office/drawing/2014/main" xmlns="" id="{314C37A0-451F-A5BA-50DE-F50D2BE3A817}"/>
              </a:ext>
            </a:extLst>
          </p:cNvPr>
          <p:cNvSpPr>
            <a:spLocks noGrp="1"/>
          </p:cNvSpPr>
          <p:nvPr>
            <p:ph idx="1"/>
          </p:nvPr>
        </p:nvSpPr>
        <p:spPr>
          <a:xfrm>
            <a:off x="156818" y="1317134"/>
            <a:ext cx="11500235" cy="4776569"/>
          </a:xfrm>
        </p:spPr>
        <p:txBody>
          <a:bodyPr vert="horz" lIns="0" tIns="0" rIns="0" bIns="0" rtlCol="0" anchor="t">
            <a:noAutofit/>
          </a:bodyPr>
          <a:lstStyle/>
          <a:p>
            <a:r>
              <a:rPr lang="en-US">
                <a:latin typeface="Times New Roman"/>
                <a:ea typeface="+mn-lt"/>
                <a:cs typeface="+mn-lt"/>
              </a:rPr>
              <a:t>1. Identify areas of strength and weakness</a:t>
            </a:r>
          </a:p>
          <a:p>
            <a:r>
              <a:rPr lang="en-US">
                <a:latin typeface="Times New Roman"/>
                <a:ea typeface="+mn-lt"/>
                <a:cs typeface="+mn-lt"/>
              </a:rPr>
              <a:t>2. Set performance goals and targets</a:t>
            </a:r>
            <a:endParaRPr lang="en-US">
              <a:latin typeface="Times New Roman"/>
              <a:cs typeface="Times New Roman"/>
            </a:endParaRPr>
          </a:p>
          <a:p>
            <a:r>
              <a:rPr lang="en-US">
                <a:latin typeface="Times New Roman"/>
                <a:ea typeface="+mn-lt"/>
                <a:cs typeface="+mn-lt"/>
              </a:rPr>
              <a:t>3. Evaluate job performance and productivity</a:t>
            </a:r>
            <a:endParaRPr lang="en-US">
              <a:latin typeface="Times New Roman"/>
              <a:cs typeface="Times New Roman"/>
            </a:endParaRPr>
          </a:p>
          <a:p>
            <a:r>
              <a:rPr lang="en-US">
                <a:latin typeface="Times New Roman"/>
                <a:ea typeface="+mn-lt"/>
                <a:cs typeface="+mn-lt"/>
              </a:rPr>
              <a:t>4. Develop training and development programs</a:t>
            </a:r>
            <a:endParaRPr lang="en-US">
              <a:latin typeface="Times New Roman"/>
              <a:cs typeface="Times New Roman"/>
            </a:endParaRPr>
          </a:p>
          <a:p>
            <a:r>
              <a:rPr lang="en-US">
                <a:latin typeface="Times New Roman"/>
                <a:ea typeface="+mn-lt"/>
                <a:cs typeface="+mn-lt"/>
              </a:rPr>
              <a:t>5. Inform decisions on promotions, bonuses, and rewards</a:t>
            </a:r>
            <a:endParaRPr lang="en-US">
              <a:latin typeface="Times New Roman"/>
              <a:cs typeface="Times New Roman"/>
            </a:endParaRPr>
          </a:p>
          <a:p>
            <a:r>
              <a:rPr lang="en-US">
                <a:latin typeface="Times New Roman"/>
                <a:ea typeface="+mn-lt"/>
                <a:cs typeface="+mn-lt"/>
              </a:rPr>
              <a:t>6. Improve communication and feedback</a:t>
            </a:r>
            <a:endParaRPr lang="en-US">
              <a:latin typeface="Times New Roman"/>
              <a:cs typeface="Times New Roman"/>
            </a:endParaRPr>
          </a:p>
          <a:p>
            <a:r>
              <a:rPr lang="en-US">
                <a:latin typeface="Times New Roman"/>
                <a:ea typeface="+mn-lt"/>
                <a:cs typeface="+mn-lt"/>
              </a:rPr>
              <a:t>7. Increase employee motivation and engagement</a:t>
            </a:r>
            <a:endParaRPr lang="en-US">
              <a:latin typeface="Times New Roman"/>
              <a:cs typeface="Times New Roman"/>
            </a:endParaRPr>
          </a:p>
          <a:p>
            <a:r>
              <a:rPr lang="en-US">
                <a:latin typeface="Times New Roman"/>
                <a:ea typeface="+mn-lt"/>
                <a:cs typeface="+mn-lt"/>
              </a:rPr>
              <a:t>8. Reduce turnover and absenteeism</a:t>
            </a:r>
            <a:endParaRPr lang="en-US">
              <a:latin typeface="Times New Roman"/>
              <a:cs typeface="Times New Roman"/>
            </a:endParaRPr>
          </a:p>
          <a:p>
            <a:r>
              <a:rPr lang="en-US">
                <a:latin typeface="Times New Roman"/>
                <a:ea typeface="+mn-lt"/>
                <a:cs typeface="+mn-lt"/>
              </a:rPr>
              <a:t>9. Enhance overall organizational performance</a:t>
            </a:r>
            <a:endParaRPr lang="en-US">
              <a:latin typeface="Times New Roman"/>
              <a:cs typeface="Times New Roman"/>
            </a:endParaRPr>
          </a:p>
          <a:p>
            <a:r>
              <a:rPr lang="en-US">
                <a:latin typeface="Times New Roman"/>
                <a:ea typeface="+mn-lt"/>
                <a:cs typeface="+mn-lt"/>
              </a:rPr>
              <a:t>10. Make data-driven decisions</a:t>
            </a:r>
            <a:endParaRPr lang="en-US">
              <a:latin typeface="Times New Roman"/>
              <a:cs typeface="Times New Roman"/>
            </a:endParaRPr>
          </a:p>
          <a:p>
            <a:endParaRPr lang="en-US" sz="2800" dirty="0">
              <a:latin typeface="Times New Roman"/>
              <a:cs typeface="Times New Roman"/>
            </a:endParaRPr>
          </a:p>
          <a:p>
            <a:endParaRPr lang="en-US"/>
          </a:p>
          <a:p>
            <a:endParaRPr lang="en-US" sz="1100" dirty="0">
              <a:latin typeface="Times New Roman"/>
              <a:ea typeface="+mn-lt"/>
              <a:cs typeface="+mn-lt"/>
            </a:endParaRPr>
          </a:p>
        </p:txBody>
      </p:sp>
      <p:sp>
        <p:nvSpPr>
          <p:cNvPr id="5" name="Slide Number Placeholder 4">
            <a:extLst>
              <a:ext uri="{FF2B5EF4-FFF2-40B4-BE49-F238E27FC236}">
                <a16:creationId xmlns:a16="http://schemas.microsoft.com/office/drawing/2014/main" xmlns="" id="{513D02C0-0922-7872-ED77-5519F8213166}"/>
              </a:ext>
            </a:extLst>
          </p:cNvPr>
          <p:cNvSpPr>
            <a:spLocks noGrp="1"/>
          </p:cNvSpPr>
          <p:nvPr>
            <p:ph type="sldNum" sz="quarter" idx="12"/>
          </p:nvPr>
        </p:nvSpPr>
        <p:spPr/>
        <p:txBody>
          <a:bodyPr/>
          <a:lstStyle/>
          <a:p>
            <a:fld id="{C01389E6-C847-4AD0-B56D-D205B2EAB1EE}" type="slidenum">
              <a:rPr lang="en-US" smtClean="0"/>
              <a:pPr/>
              <a:t>7</a:t>
            </a:fld>
            <a:endParaRPr lang="en-US" dirty="0"/>
          </a:p>
        </p:txBody>
      </p:sp>
      <p:sp>
        <p:nvSpPr>
          <p:cNvPr id="4" name="Content Placeholder 3">
            <a:extLst>
              <a:ext uri="{FF2B5EF4-FFF2-40B4-BE49-F238E27FC236}">
                <a16:creationId xmlns:a16="http://schemas.microsoft.com/office/drawing/2014/main" xmlns="" id="{DAA9899A-BC50-19B5-0FA9-A07BC368900F}"/>
              </a:ext>
            </a:extLst>
          </p:cNvPr>
          <p:cNvSpPr>
            <a:spLocks noGrp="1"/>
          </p:cNvSpPr>
          <p:nvPr>
            <p:ph idx="4294967295"/>
          </p:nvPr>
        </p:nvSpPr>
        <p:spPr>
          <a:xfrm>
            <a:off x="4800671" y="1315141"/>
            <a:ext cx="7391329" cy="4903097"/>
          </a:xfrm>
        </p:spPr>
        <p:txBody>
          <a:bodyPr vert="horz" lIns="0" tIns="0" rIns="0" bIns="0" rtlCol="0" anchor="t">
            <a:normAutofit/>
          </a:bodyPr>
          <a:lstStyle/>
          <a:p>
            <a:endParaRPr lang="en-US" sz="1100" dirty="0">
              <a:latin typeface="Times New Roman"/>
              <a:cs typeface="Times New Roman"/>
            </a:endParaRPr>
          </a:p>
        </p:txBody>
      </p:sp>
    </p:spTree>
    <p:extLst>
      <p:ext uri="{BB962C8B-B14F-4D97-AF65-F5344CB8AC3E}">
        <p14:creationId xmlns:p14="http://schemas.microsoft.com/office/powerpoint/2010/main" xmlns="" val="1811109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AC37D3-ED24-A768-4BCA-6EB3965A5C84}"/>
              </a:ext>
            </a:extLst>
          </p:cNvPr>
          <p:cNvSpPr>
            <a:spLocks noGrp="1"/>
          </p:cNvSpPr>
          <p:nvPr>
            <p:ph type="title"/>
          </p:nvPr>
        </p:nvSpPr>
        <p:spPr>
          <a:xfrm>
            <a:off x="1205947" y="-618038"/>
            <a:ext cx="10241280" cy="1234440"/>
          </a:xfrm>
        </p:spPr>
        <p:txBody>
          <a:bodyPr/>
          <a:lstStyle/>
          <a:p>
            <a:r>
              <a:rPr lang="en-US" dirty="0"/>
              <a:t>       Dataset description</a:t>
            </a:r>
          </a:p>
        </p:txBody>
      </p:sp>
      <p:sp>
        <p:nvSpPr>
          <p:cNvPr id="3" name="Content Placeholder 2">
            <a:extLst>
              <a:ext uri="{FF2B5EF4-FFF2-40B4-BE49-F238E27FC236}">
                <a16:creationId xmlns:a16="http://schemas.microsoft.com/office/drawing/2014/main" xmlns="" id="{1DEEC629-755C-2510-D7D9-DEAA295D7F52}"/>
              </a:ext>
            </a:extLst>
          </p:cNvPr>
          <p:cNvSpPr>
            <a:spLocks noGrp="1"/>
          </p:cNvSpPr>
          <p:nvPr>
            <p:ph idx="1"/>
          </p:nvPr>
        </p:nvSpPr>
        <p:spPr>
          <a:xfrm>
            <a:off x="1802295" y="742873"/>
            <a:ext cx="11445018" cy="4555700"/>
          </a:xfrm>
        </p:spPr>
        <p:txBody>
          <a:bodyPr vert="horz" lIns="0" tIns="0" rIns="0" bIns="0" rtlCol="0" anchor="t">
            <a:noAutofit/>
          </a:bodyPr>
          <a:lstStyle/>
          <a:p>
            <a:pPr marL="285750" indent="-285750"/>
            <a:r>
              <a:rPr lang="en-US" sz="1400">
                <a:latin typeface="Times New Roman"/>
                <a:cs typeface="Times New Roman"/>
              </a:rPr>
              <a:t>Empl I'd</a:t>
            </a:r>
            <a:endParaRPr lang="en-US" sz="1400" dirty="0">
              <a:latin typeface="Times New Roman"/>
              <a:cs typeface="Times New Roman"/>
            </a:endParaRPr>
          </a:p>
          <a:p>
            <a:r>
              <a:rPr lang="en-US" sz="1400">
                <a:latin typeface="Times New Roman"/>
                <a:cs typeface="Times New Roman"/>
              </a:rPr>
              <a:t>  First name </a:t>
            </a:r>
          </a:p>
          <a:p>
            <a:r>
              <a:rPr lang="en-US" sz="1400">
                <a:latin typeface="Times New Roman"/>
                <a:cs typeface="Times New Roman"/>
              </a:rPr>
              <a:t>Last name</a:t>
            </a:r>
          </a:p>
          <a:p>
            <a:r>
              <a:rPr lang="en-US" sz="1400">
                <a:latin typeface="Times New Roman"/>
                <a:cs typeface="Times New Roman"/>
              </a:rPr>
              <a:t>Business unit</a:t>
            </a:r>
          </a:p>
          <a:p>
            <a:r>
              <a:rPr lang="en-US" sz="1400">
                <a:latin typeface="Times New Roman"/>
                <a:cs typeface="Times New Roman"/>
              </a:rPr>
              <a:t>Employee status </a:t>
            </a:r>
          </a:p>
          <a:p>
            <a:r>
              <a:rPr lang="en-US" sz="1400">
                <a:latin typeface="Times New Roman"/>
                <a:cs typeface="Times New Roman"/>
              </a:rPr>
              <a:t>Employee type</a:t>
            </a:r>
          </a:p>
          <a:p>
            <a:r>
              <a:rPr lang="en-US" sz="1400">
                <a:latin typeface="Times New Roman"/>
                <a:cs typeface="Times New Roman"/>
              </a:rPr>
              <a:t>Employee classification type</a:t>
            </a:r>
            <a:endParaRPr lang="en-US" sz="1400"/>
          </a:p>
          <a:p>
            <a:r>
              <a:rPr lang="en-US" sz="1400">
                <a:latin typeface="Times New Roman"/>
                <a:cs typeface="Times New Roman"/>
              </a:rPr>
              <a:t>Gender code</a:t>
            </a:r>
            <a:endParaRPr lang="en-US" sz="1400"/>
          </a:p>
          <a:p>
            <a:r>
              <a:rPr lang="en-US" sz="1400">
                <a:latin typeface="Times New Roman"/>
                <a:cs typeface="Times New Roman"/>
              </a:rPr>
              <a:t>Performance score</a:t>
            </a:r>
            <a:endParaRPr lang="en-US" sz="1400"/>
          </a:p>
          <a:p>
            <a:r>
              <a:rPr lang="en-US" sz="1400">
                <a:latin typeface="Times New Roman"/>
                <a:cs typeface="Times New Roman"/>
              </a:rPr>
              <a:t>Crrent employee rating </a:t>
            </a:r>
            <a:endParaRPr lang="en-US" sz="1400"/>
          </a:p>
          <a:p>
            <a:r>
              <a:rPr lang="en-US" sz="1400">
                <a:latin typeface="Times New Roman"/>
                <a:cs typeface="Times New Roman"/>
              </a:rPr>
              <a:t>Performance level</a:t>
            </a:r>
            <a:endParaRPr lang="en-US" sz="1400"/>
          </a:p>
          <a:p>
            <a:r>
              <a:rPr lang="en-US" sz="1400">
                <a:latin typeface="Times New Roman"/>
                <a:cs typeface="Times New Roman"/>
              </a:rPr>
              <a:t>Martial desc</a:t>
            </a:r>
            <a:endParaRPr lang="en-US" sz="1400"/>
          </a:p>
          <a:p>
            <a:pPr marL="285750" indent="-285750"/>
            <a:r>
              <a:rPr lang="en-US" sz="1400">
                <a:latin typeface="Times New Roman"/>
                <a:cs typeface="Times New Roman"/>
              </a:rPr>
              <a:t>Race desc</a:t>
            </a:r>
            <a:endParaRPr lang="en-US" sz="1400"/>
          </a:p>
          <a:p>
            <a:pPr marL="285750" indent="-285750"/>
            <a:endParaRPr lang="en-US" dirty="0">
              <a:latin typeface="Times New Roman"/>
              <a:cs typeface="Times New Roman"/>
            </a:endParaRPr>
          </a:p>
          <a:p>
            <a:endParaRPr lang="en-US" dirty="0"/>
          </a:p>
        </p:txBody>
      </p:sp>
      <p:sp>
        <p:nvSpPr>
          <p:cNvPr id="4" name="Slide Number Placeholder 3">
            <a:extLst>
              <a:ext uri="{FF2B5EF4-FFF2-40B4-BE49-F238E27FC236}">
                <a16:creationId xmlns:a16="http://schemas.microsoft.com/office/drawing/2014/main" xmlns="" id="{055FD7E7-E511-0012-4E66-8B98C87C5227}"/>
              </a:ext>
            </a:extLst>
          </p:cNvPr>
          <p:cNvSpPr>
            <a:spLocks noGrp="1"/>
          </p:cNvSpPr>
          <p:nvPr>
            <p:ph type="sldNum" sz="quarter" idx="12"/>
          </p:nvPr>
        </p:nvSpPr>
        <p:spPr/>
        <p:txBody>
          <a:bodyPr/>
          <a:lstStyle/>
          <a:p>
            <a:fld id="{C01389E6-C847-4AD0-B56D-D205B2EAB1EE}" type="slidenum">
              <a:rPr lang="en-US" smtClean="0"/>
              <a:pPr/>
              <a:t>8</a:t>
            </a:fld>
            <a:endParaRPr lang="en-US" dirty="0"/>
          </a:p>
        </p:txBody>
      </p:sp>
      <p:sp>
        <p:nvSpPr>
          <p:cNvPr id="6" name="TextBox 5">
            <a:extLst>
              <a:ext uri="{FF2B5EF4-FFF2-40B4-BE49-F238E27FC236}">
                <a16:creationId xmlns:a16="http://schemas.microsoft.com/office/drawing/2014/main" xmlns="" id="{670FC480-0FDF-C33C-041A-B1B8EEA650D7}"/>
              </a:ext>
            </a:extLst>
          </p:cNvPr>
          <p:cNvSpPr txBox="1"/>
          <p:nvPr/>
        </p:nvSpPr>
        <p:spPr>
          <a:xfrm>
            <a:off x="4951893" y="681562"/>
            <a:ext cx="2743200" cy="59503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20000"/>
              </a:lnSpc>
              <a:spcBef>
                <a:spcPts val="1000"/>
              </a:spcBef>
              <a:buFont typeface="Arial"/>
              <a:buChar char="•"/>
            </a:pPr>
            <a:r>
              <a:rPr lang="en-US" sz="1400">
                <a:latin typeface="Times New Roman"/>
                <a:cs typeface="Times New Roman"/>
              </a:rPr>
              <a:t>Location code </a:t>
            </a:r>
          </a:p>
          <a:p>
            <a:pPr marL="285750" indent="-285750">
              <a:lnSpc>
                <a:spcPct val="120000"/>
              </a:lnSpc>
              <a:spcBef>
                <a:spcPts val="1000"/>
              </a:spcBef>
              <a:buFont typeface="Arial"/>
              <a:buChar char="•"/>
            </a:pPr>
            <a:r>
              <a:rPr lang="en-US" sz="1400">
                <a:latin typeface="Times New Roman"/>
                <a:cs typeface="Times New Roman"/>
              </a:rPr>
              <a:t>Job function description </a:t>
            </a:r>
            <a:endParaRPr lang="en-US" sz="1400"/>
          </a:p>
          <a:p>
            <a:pPr marL="285750" indent="-285750">
              <a:lnSpc>
                <a:spcPct val="120000"/>
              </a:lnSpc>
              <a:spcBef>
                <a:spcPts val="1000"/>
              </a:spcBef>
              <a:buFont typeface="Arial"/>
              <a:buChar char="•"/>
            </a:pPr>
            <a:r>
              <a:rPr lang="en-US" sz="1400">
                <a:latin typeface="Times New Roman"/>
                <a:cs typeface="Times New Roman"/>
              </a:rPr>
              <a:t>State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DOB</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Division</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Department type</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Termination description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Ttermination type</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Payzone</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Start date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Exit date</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Title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Supervisor </a:t>
            </a:r>
            <a:endParaRPr lang="en-US" sz="1400" dirty="0">
              <a:latin typeface="Times New Roman"/>
              <a:cs typeface="Times New Roman"/>
            </a:endParaRPr>
          </a:p>
          <a:p>
            <a:pPr marL="285750" indent="-285750">
              <a:lnSpc>
                <a:spcPct val="120000"/>
              </a:lnSpc>
              <a:spcBef>
                <a:spcPts val="1000"/>
              </a:spcBef>
              <a:buFont typeface="Arial"/>
              <a:buChar char="•"/>
            </a:pPr>
            <a:r>
              <a:rPr lang="en-US" sz="1400">
                <a:latin typeface="Times New Roman"/>
                <a:cs typeface="Times New Roman"/>
              </a:rPr>
              <a:t>ADEmail</a:t>
            </a:r>
            <a:endParaRPr lang="en-US" sz="1400" dirty="0">
              <a:latin typeface="Times New Roman"/>
              <a:cs typeface="Times New Roman"/>
            </a:endParaRPr>
          </a:p>
          <a:p>
            <a:pPr marL="285750" indent="-285750">
              <a:lnSpc>
                <a:spcPct val="120000"/>
              </a:lnSpc>
              <a:spcBef>
                <a:spcPts val="1000"/>
              </a:spcBef>
              <a:buFont typeface="Arial"/>
              <a:buChar char="•"/>
            </a:pPr>
            <a:endParaRPr lang="en-US" sz="1400" dirty="0">
              <a:latin typeface="Times New Roman"/>
              <a:cs typeface="Times New Roman"/>
            </a:endParaRPr>
          </a:p>
          <a:p>
            <a:pPr algn="l"/>
            <a:endParaRPr lang="en-US" sz="1200" dirty="0"/>
          </a:p>
        </p:txBody>
      </p:sp>
    </p:spTree>
    <p:extLst>
      <p:ext uri="{BB962C8B-B14F-4D97-AF65-F5344CB8AC3E}">
        <p14:creationId xmlns:p14="http://schemas.microsoft.com/office/powerpoint/2010/main" xmlns="" val="3079922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xmlns="" id="{27C1F976-19D9-4B3A-5154-7A1274E0806D}"/>
              </a:ext>
            </a:extLst>
          </p:cNvPr>
          <p:cNvSpPr>
            <a:spLocks noGrp="1"/>
          </p:cNvSpPr>
          <p:nvPr>
            <p:ph type="title"/>
          </p:nvPr>
        </p:nvSpPr>
        <p:spPr>
          <a:xfrm>
            <a:off x="1394691" y="795528"/>
            <a:ext cx="10495279" cy="1234440"/>
          </a:xfrm>
        </p:spPr>
        <p:txBody>
          <a:bodyPr/>
          <a:lstStyle/>
          <a:p>
            <a:r>
              <a:rPr lang="en-US" dirty="0"/>
              <a:t>   The "</a:t>
            </a:r>
            <a:r>
              <a:rPr lang="en-US" dirty="0" err="1"/>
              <a:t>wow"in</a:t>
            </a:r>
            <a:r>
              <a:rPr lang="en-US" dirty="0"/>
              <a:t> our solution</a:t>
            </a:r>
          </a:p>
        </p:txBody>
      </p:sp>
      <p:sp>
        <p:nvSpPr>
          <p:cNvPr id="26" name="Content Placeholder 25">
            <a:extLst>
              <a:ext uri="{FF2B5EF4-FFF2-40B4-BE49-F238E27FC236}">
                <a16:creationId xmlns:a16="http://schemas.microsoft.com/office/drawing/2014/main" xmlns="" id="{C746A096-1F10-75ED-9DB7-57ED932FACB5}"/>
              </a:ext>
            </a:extLst>
          </p:cNvPr>
          <p:cNvSpPr>
            <a:spLocks noGrp="1"/>
          </p:cNvSpPr>
          <p:nvPr>
            <p:ph idx="1"/>
          </p:nvPr>
        </p:nvSpPr>
        <p:spPr/>
        <p:txBody>
          <a:bodyPr vert="horz" lIns="0" tIns="0" rIns="0" bIns="0" rtlCol="0" anchor="t">
            <a:normAutofit/>
          </a:bodyPr>
          <a:lstStyle/>
          <a:p>
            <a:pPr marL="0" indent="0">
              <a:buNone/>
            </a:pPr>
            <a:endParaRPr lang="en-US" sz="2800" dirty="0">
              <a:latin typeface="Times New Roman"/>
              <a:cs typeface="Times New Roman"/>
            </a:endParaRPr>
          </a:p>
          <a:p>
            <a:pPr marL="0" indent="0">
              <a:buNone/>
            </a:pPr>
            <a:r>
              <a:rPr lang="en-US" sz="2800">
                <a:latin typeface="Times New Roman"/>
                <a:cs typeface="Times New Roman"/>
              </a:rPr>
              <a:t>Logical test:</a:t>
            </a:r>
            <a:endParaRPr lang="en-US" sz="2800" dirty="0">
              <a:latin typeface="Times New Roman"/>
              <a:cs typeface="Times New Roman"/>
            </a:endParaRPr>
          </a:p>
          <a:p>
            <a:pPr marL="0" indent="0">
              <a:buNone/>
            </a:pPr>
            <a:r>
              <a:rPr lang="en-US" sz="2800">
                <a:latin typeface="Times New Roman"/>
                <a:cs typeface="Times New Roman"/>
              </a:rPr>
              <a:t>    </a:t>
            </a:r>
            <a:r>
              <a:rPr lang="en-US" sz="1800">
                <a:latin typeface="Times New Roman"/>
                <a:cs typeface="Times New Roman"/>
              </a:rPr>
              <a:t>=IFS(Z8&gt;=5,"VERY HIGH",Z8&gt;=4,"HIGH",Z8&gt;=3,"MED",TRUE,"LOW"</a:t>
            </a:r>
          </a:p>
          <a:p>
            <a:pPr marL="0" indent="0">
              <a:buNone/>
            </a:pPr>
            <a:r>
              <a:rPr lang="en-US" sz="2800" dirty="0">
                <a:latin typeface="Times New Roman"/>
                <a:cs typeface="Times New Roman"/>
              </a:rPr>
              <a:t>            </a:t>
            </a:r>
          </a:p>
        </p:txBody>
      </p:sp>
      <p:sp>
        <p:nvSpPr>
          <p:cNvPr id="8" name="Slide Number Placeholder 7">
            <a:extLst>
              <a:ext uri="{FF2B5EF4-FFF2-40B4-BE49-F238E27FC236}">
                <a16:creationId xmlns:a16="http://schemas.microsoft.com/office/drawing/2014/main" xmlns="" id="{8A865451-9850-B9FC-5CD5-D14FD2784BA0}"/>
              </a:ext>
            </a:extLst>
          </p:cNvPr>
          <p:cNvSpPr>
            <a:spLocks noGrp="1"/>
          </p:cNvSpPr>
          <p:nvPr>
            <p:ph type="sldNum" sz="quarter" idx="12"/>
          </p:nvPr>
        </p:nvSpPr>
        <p:spPr/>
        <p:txBody>
          <a:bodyPr/>
          <a:lstStyle/>
          <a:p>
            <a:fld id="{C01389E6-C847-4AD0-B56D-D205B2EAB1EE}" type="slidenum">
              <a:rPr lang="en-US" smtClean="0"/>
              <a:pPr/>
              <a:t>9</a:t>
            </a:fld>
            <a:endParaRPr lang="en-US" dirty="0"/>
          </a:p>
        </p:txBody>
      </p:sp>
    </p:spTree>
    <p:extLst>
      <p:ext uri="{BB962C8B-B14F-4D97-AF65-F5344CB8AC3E}">
        <p14:creationId xmlns:p14="http://schemas.microsoft.com/office/powerpoint/2010/main" xmlns="" val="3365604883"/>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E020DDD3-DDF8-4D0B-9E2A-B5DEFDF01E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88D8A8-6649-44E8-BF8C-735A193CAF3D}">
  <ds:schemaRefs>
    <ds:schemaRef ds:uri="http://schemas.microsoft.com/sharepoint/v3/contenttype/forms"/>
  </ds:schemaRefs>
</ds:datastoreItem>
</file>

<file path=customXml/itemProps3.xml><?xml version="1.0" encoding="utf-8"?>
<ds:datastoreItem xmlns:ds="http://schemas.openxmlformats.org/officeDocument/2006/customXml" ds:itemID="{50A7445E-EF73-4976-B9D7-E7A3C6566F8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GradientRiseVTI</Template>
  <TotalTime>3</TotalTime>
  <Words>372</Words>
  <Application>Microsoft Office PowerPoint</Application>
  <PresentationFormat>Custom</PresentationFormat>
  <Paragraphs>105</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GradientRiseVTI</vt:lpstr>
      <vt:lpstr>Employee data analysis using excel </vt:lpstr>
      <vt:lpstr>             PROJECT TITLE</vt:lpstr>
      <vt:lpstr>                  AGENDA</vt:lpstr>
      <vt:lpstr>        Problem statement</vt:lpstr>
      <vt:lpstr>       Project overview</vt:lpstr>
      <vt:lpstr>   Who are the end users?</vt:lpstr>
      <vt:lpstr>Our solution and its value proposition</vt:lpstr>
      <vt:lpstr>       Dataset description</vt:lpstr>
      <vt:lpstr>   The "wow"in our solution</vt:lpstr>
      <vt:lpstr>                modelling</vt:lpstr>
      <vt:lpstr>                  results</vt:lpstr>
      <vt:lpstr>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yashwanth</dc:creator>
  <cp:lastModifiedBy>yashwanth</cp:lastModifiedBy>
  <cp:revision>329</cp:revision>
  <dcterms:created xsi:type="dcterms:W3CDTF">2024-01-08T20:21:13Z</dcterms:created>
  <dcterms:modified xsi:type="dcterms:W3CDTF">2024-08-30T04:50:30Z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