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429000"/>
            <a:ext cx="8137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NAME:  </a:t>
            </a:r>
            <a:r>
              <a:rPr lang="en-IN" sz="2000" dirty="0"/>
              <a:t>I. JAYANTHI</a:t>
            </a:r>
            <a:endParaRPr lang="en-US" sz="2000" dirty="0"/>
          </a:p>
          <a:p>
            <a:r>
              <a:rPr lang="en-US" sz="2000" dirty="0"/>
              <a:t>REGISTER NO:  312</a:t>
            </a:r>
            <a:r>
              <a:rPr lang="en-IN" sz="2000" dirty="0"/>
              <a:t>207063</a:t>
            </a:r>
            <a:r>
              <a:rPr lang="en-US" sz="2000" dirty="0"/>
              <a:t>/</a:t>
            </a:r>
          </a:p>
          <a:p>
            <a:r>
              <a:rPr lang="en-US" sz="2000" dirty="0"/>
              <a:t>DEPARTMENT:  3</a:t>
            </a:r>
            <a:r>
              <a:rPr lang="en-US" sz="2000" baseline="30000" dirty="0"/>
              <a:t>RD</a:t>
            </a:r>
            <a:r>
              <a:rPr lang="en-US" sz="2000" dirty="0"/>
              <a:t> YEAR B.COM GENERAL</a:t>
            </a:r>
          </a:p>
          <a:p>
            <a:r>
              <a:rPr lang="en-US" sz="2000" dirty="0"/>
              <a:t>COLLEGE.  AGURCUAND MANMULL JAIN COLLEGE</a:t>
            </a:r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678041" y="1450717"/>
            <a:ext cx="8765996" cy="5016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there is missing number in </a:t>
            </a:r>
            <a:r>
              <a:rPr lang="en-US" sz="2000" dirty="0" err="1">
                <a:solidFill>
                  <a:schemeClr val="tx1"/>
                </a:solidFill>
              </a:rPr>
              <a:t>seIected</a:t>
            </a:r>
            <a:r>
              <a:rPr lang="en-US" sz="2000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429" y="1730471"/>
            <a:ext cx="10819140" cy="4616648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sz="2000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the graph using the pivot table in that you have trend line show which </a:t>
            </a:r>
          </a:p>
          <a:p>
            <a:r>
              <a:rPr lang="en-US" sz="2000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analysis to find performance of employees 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1951135"/>
            <a:ext cx="7342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How the performance rating plays an important role in a </a:t>
            </a:r>
            <a:r>
              <a:rPr lang="en-US" sz="2800" dirty="0" err="1"/>
              <a:t>organisation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093258" y="1256976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834072" y="1955831"/>
            <a:ext cx="5938203" cy="377237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0" rIns="0" bIns="0" rtlCol="0"/>
          <a:lstStyle/>
          <a:p>
            <a:r>
              <a:rPr lang="en-US" sz="2800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sz="2800" dirty="0" err="1"/>
              <a:t>them.Effective</a:t>
            </a:r>
            <a:r>
              <a:rPr lang="en-US" sz="2800" dirty="0"/>
              <a:t> or not. This performance helps us to growth </a:t>
            </a:r>
            <a:r>
              <a:rPr lang="en-US" sz="2800" dirty="0" err="1"/>
              <a:t>ourEconomy</a:t>
            </a:r>
            <a:r>
              <a:rPr lang="en-US" sz="2800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1933635"/>
            <a:ext cx="7166579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98353" y="1980706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2000" dirty="0"/>
              <a:t>Conditional formatting: it’s </a:t>
            </a:r>
            <a:r>
              <a:rPr lang="en-US" sz="2000" dirty="0" err="1"/>
              <a:t>ueed</a:t>
            </a:r>
            <a:r>
              <a:rPr lang="en-US" sz="2000" dirty="0"/>
              <a:t> find the missing value</a:t>
            </a:r>
          </a:p>
          <a:p>
            <a:endParaRPr lang="en-US" sz="2000" dirty="0"/>
          </a:p>
          <a:p>
            <a:r>
              <a:rPr lang="en-US" sz="2000" dirty="0"/>
              <a:t>Sort &amp;filter:  It is used remove missing value and to fill it.</a:t>
            </a:r>
          </a:p>
          <a:p>
            <a:endParaRPr lang="en-US" sz="2000" dirty="0"/>
          </a:p>
          <a:p>
            <a:r>
              <a:rPr lang="en-US" sz="2000" dirty="0"/>
              <a:t>IPS: This formula is used for multiple condition</a:t>
            </a:r>
          </a:p>
          <a:p>
            <a:r>
              <a:rPr lang="en-US" sz="2000" dirty="0"/>
              <a:t>And to rate the employee performance through this formula</a:t>
            </a:r>
          </a:p>
          <a:p>
            <a:endParaRPr lang="en-US" sz="2000" dirty="0"/>
          </a:p>
          <a:p>
            <a:r>
              <a:rPr lang="en-US" sz="2000" dirty="0"/>
              <a:t>Pivot table: It is used to summarize  what we have done.</a:t>
            </a:r>
          </a:p>
          <a:p>
            <a:endParaRPr lang="en-US" sz="2000" dirty="0"/>
          </a:p>
          <a:p>
            <a:r>
              <a:rPr lang="en-US" sz="2000" dirty="0"/>
              <a:t>Graph: This  is used for visual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755332" y="1948241"/>
            <a:ext cx="7613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Employee=kaggle</a:t>
            </a:r>
          </a:p>
          <a:p>
            <a:pPr algn="l"/>
            <a:r>
              <a:rPr lang="en-US" sz="2400" dirty="0"/>
              <a:t>26 features </a:t>
            </a:r>
          </a:p>
          <a:p>
            <a:pPr algn="l"/>
            <a:r>
              <a:rPr lang="en-US" sz="2400" dirty="0"/>
              <a:t>9 features</a:t>
            </a:r>
          </a:p>
          <a:p>
            <a:pPr algn="l"/>
            <a:r>
              <a:rPr lang="en-US" sz="2400" dirty="0"/>
              <a:t>Employ Id  : Number</a:t>
            </a:r>
          </a:p>
          <a:p>
            <a:pPr algn="l"/>
            <a:r>
              <a:rPr lang="en-US" sz="2400" dirty="0"/>
              <a:t>Name: Text </a:t>
            </a:r>
          </a:p>
          <a:p>
            <a:pPr algn="l"/>
            <a:r>
              <a:rPr lang="en-US" sz="2400" dirty="0"/>
              <a:t>Business unit: Text</a:t>
            </a:r>
          </a:p>
          <a:p>
            <a:pPr algn="l"/>
            <a:r>
              <a:rPr lang="en-US" sz="2400" dirty="0"/>
              <a:t>Employee type: full time, contract, part time</a:t>
            </a:r>
          </a:p>
          <a:p>
            <a:pPr algn="l"/>
            <a:r>
              <a:rPr lang="en-US" sz="2400" dirty="0"/>
              <a:t>Performance level: Very high, High,Med,Low</a:t>
            </a:r>
          </a:p>
          <a:p>
            <a:pPr algn="l"/>
            <a:r>
              <a:rPr lang="en-US" sz="2400" dirty="0"/>
              <a:t>Gender: male, female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28991" y="20193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=@IFS(Z3&gt;=5,”VERYHIGH”,Z3&gt;=4,”HIGH”,Z3&gt;=3,”MED”,TRUE,”LOW”)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Snega U</cp:lastModifiedBy>
  <cp:revision>23</cp:revision>
  <dcterms:created xsi:type="dcterms:W3CDTF">2024-03-29T15:07:22Z</dcterms:created>
  <dcterms:modified xsi:type="dcterms:W3CDTF">2024-09-10T15:19:59Z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