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53E491-EC21-4299-A7D5-BF08DB2835E8}" v="35" dt="2023-12-10T15:53:22.136"/>
    <p1510:client id="{402F7D6A-8001-4D79-AC47-E9B8559A7091}" v="28" dt="2023-12-10T15:58:23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School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23FE-D045-89B9-4201-50695FDC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2B164-675C-C14C-B288-79C480F4D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5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5635-A5E3-5339-2BA0-BEAFD7FE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diagram of a flowchart&#10;&#10;Description automatically generated">
            <a:extLst>
              <a:ext uri="{FF2B5EF4-FFF2-40B4-BE49-F238E27FC236}">
                <a16:creationId xmlns:a16="http://schemas.microsoft.com/office/drawing/2014/main" id="{F21C896E-3008-633C-E7BD-D9AEE1993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856" y="425450"/>
            <a:ext cx="9771162" cy="5808663"/>
          </a:xfrm>
        </p:spPr>
      </p:pic>
    </p:spTree>
    <p:extLst>
      <p:ext uri="{BB962C8B-B14F-4D97-AF65-F5344CB8AC3E}">
        <p14:creationId xmlns:p14="http://schemas.microsoft.com/office/powerpoint/2010/main" val="65295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School Management System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</cp:revision>
  <dcterms:created xsi:type="dcterms:W3CDTF">2023-12-10T15:51:06Z</dcterms:created>
  <dcterms:modified xsi:type="dcterms:W3CDTF">2023-12-10T15:59:29Z</dcterms:modified>
</cp:coreProperties>
</file>