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E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3" autoAdjust="0"/>
  </p:normalViewPr>
  <p:slideViewPr>
    <p:cSldViewPr snapToGrid="0">
      <p:cViewPr varScale="1">
        <p:scale>
          <a:sx n="76" d="100"/>
          <a:sy n="76" d="100"/>
        </p:scale>
        <p:origin x="9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A3287-9F06-46E2-9566-30F4E4317B1B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53167-487B-4A6C-826F-65F96C57BA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05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53167-487B-4A6C-826F-65F96C57BA4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57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11FE-DEF9-9658-EA44-C0563208B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7BD50-579B-F783-AE09-CEF5B40B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0D31-B84A-F654-B517-AD6E8E8E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B92A-2009-18F3-6CF5-56CF5849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E65C-B849-E2D8-736D-859C9C96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6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639B-446F-FAFF-406C-6A863D03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06C85-472E-3BD1-C43A-4F32B47AA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9F0F-6B9C-061F-2E4C-67678084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5303-4E74-8273-B736-186BB22F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6203-6725-E2AC-EBB4-5215FA8F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41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91A63-BE33-2C59-68F4-B6EE83C77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E8C94-F2EF-7D6F-2CB9-9EC351D1B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6CE4-F55E-5E07-2694-834D7453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69116-9323-2CDC-F821-D366793C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0C71-A16B-ABE9-843E-2CF7DE97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60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4029-6B85-8815-A69C-8BDF2B9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3D49-171C-EE4B-B843-D8402FEC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FF55-88DD-6B55-B7F2-703A2D40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93FD-D499-4FBA-D4AB-CCF59582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6243-B27E-4B4C-1927-41C7F164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1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FBEB-B82A-4AAA-2D47-9A3CEE11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6CED5-73B1-803C-EB64-930F2BF1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8234-C7DD-B050-DA14-7EBC2E92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F818-7EB5-3124-AC99-9CDDCBD8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AB37F-FBA1-95DD-F464-7309B6FE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81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AB52-7E7A-9FDC-9AF2-3793B0E1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67CB-76B2-77C8-DB9B-91A262EA9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F2DDE-87E0-063D-E182-B15E9C757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B090F-3C20-22B7-9FAC-035C6332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43DFB-BE4D-AE76-29D3-548A69E8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57125-B3E2-8A8C-D441-378BE36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83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083A-DD43-144E-431A-61F39CD1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6053-4CB3-3A33-5669-602BB56F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E56AA-9403-DA1C-58F3-952A75DCF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383AF-FC65-BBF7-B719-71AE26447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A8A91-8471-2308-A14B-6C454DD10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F6010-0420-B9E7-F917-3289831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D2EAE-CE75-605F-0C17-092C5F94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7E2BA-CB54-BEFE-4EE4-BBED3BC6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74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D74C-B9E3-BD9C-E04A-7EA8F3B2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7AD2B-A4C4-6CAA-4925-C5776AD3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BED4D-A889-13C1-724B-52B4549D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3D8EF-1FBC-2B9C-3887-47611B18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35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DB1C1-34FE-BAD2-FA2F-E7840D2D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D8062-2E20-6A85-E56F-2BA8451C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8FE3A-B699-2266-6EDA-52D352FE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6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F484-0041-B7B7-7E27-98DACE70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A605-37D9-7339-7CB9-070CC109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6FB3-DCC4-F407-C922-34E688D47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66A28-5274-1133-B19D-343B3240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645F5-77D7-FF89-3119-7323B5D6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FB1A9-6906-48A9-11F2-98C7186B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51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1136-F384-C0F5-0525-59256605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9F1DF-5E9C-FD0A-D12A-3B4A958E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29595-FDB0-F1E2-DF6F-8842BCF8C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B9C71-2A4D-15BA-1EA9-B5C60B68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4E622-D3B9-CD2F-F434-EB6AE88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D329-0ECE-F7CC-7F82-D017AF92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05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5BD39-06AF-DF76-C689-1EDBB8AD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AB58F-5D5C-5E21-2C89-93A18355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0B46-BD51-5B60-F431-1FBA8743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8AC7-E6A8-4C17-ADC0-446AB005672F}" type="datetimeFigureOut">
              <a:rPr lang="en-SG" smtClean="0"/>
              <a:t>21/11/2022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6552-1D1F-3EDD-2817-5F2E9EDCA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1A29-7E70-84B9-2C16-FD864BB73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F5A7-0CE5-4B4D-B160-0F125C0BA7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0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446A-7969-AED6-24D0-78F58671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200"/>
          </a:xfrm>
        </p:spPr>
        <p:txBody>
          <a:bodyPr>
            <a:normAutofit/>
          </a:bodyPr>
          <a:lstStyle/>
          <a:p>
            <a:r>
              <a:rPr lang="en-SG" sz="2000" b="1" u="sng" dirty="0">
                <a:solidFill>
                  <a:srgbClr val="00B0F0"/>
                </a:solidFill>
              </a:rPr>
              <a:t>Data 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5F8E2-1D23-1672-BDD7-11A178C07B47}"/>
              </a:ext>
            </a:extLst>
          </p:cNvPr>
          <p:cNvSpPr/>
          <p:nvPr/>
        </p:nvSpPr>
        <p:spPr>
          <a:xfrm>
            <a:off x="1001704" y="969666"/>
            <a:ext cx="2536427" cy="3891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87C02-1D62-1CAD-D727-34BF76826CFB}"/>
              </a:ext>
            </a:extLst>
          </p:cNvPr>
          <p:cNvSpPr txBox="1"/>
          <p:nvPr/>
        </p:nvSpPr>
        <p:spPr>
          <a:xfrm>
            <a:off x="1378492" y="2128627"/>
            <a:ext cx="145660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b="1" u="sng" dirty="0"/>
              <a:t>Databases</a:t>
            </a:r>
          </a:p>
          <a:p>
            <a:r>
              <a:rPr lang="en-SG" dirty="0"/>
              <a:t>(Policy Admin systems &amp; applications)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071B9-5F1D-997B-76A6-02E9BE0091C4}"/>
              </a:ext>
            </a:extLst>
          </p:cNvPr>
          <p:cNvSpPr txBox="1"/>
          <p:nvPr/>
        </p:nvSpPr>
        <p:spPr>
          <a:xfrm>
            <a:off x="1378491" y="3480702"/>
            <a:ext cx="145660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b="1" u="sng" dirty="0"/>
              <a:t>Files</a:t>
            </a:r>
          </a:p>
          <a:p>
            <a:r>
              <a:rPr lang="en-SG" dirty="0"/>
              <a:t>(Application systems, DFS)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BE286-2703-BE8A-C25A-C27ABA786500}"/>
              </a:ext>
            </a:extLst>
          </p:cNvPr>
          <p:cNvSpPr txBox="1"/>
          <p:nvPr/>
        </p:nvSpPr>
        <p:spPr>
          <a:xfrm>
            <a:off x="1293485" y="1654191"/>
            <a:ext cx="19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Internal 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5F60C-B889-F608-E695-D7EB37F9B9B8}"/>
              </a:ext>
            </a:extLst>
          </p:cNvPr>
          <p:cNvSpPr/>
          <p:nvPr/>
        </p:nvSpPr>
        <p:spPr>
          <a:xfrm>
            <a:off x="1001704" y="4966588"/>
            <a:ext cx="2536427" cy="12582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07375-5E17-2D54-D08D-BDAE45EF0CDC}"/>
              </a:ext>
            </a:extLst>
          </p:cNvPr>
          <p:cNvSpPr txBox="1"/>
          <p:nvPr/>
        </p:nvSpPr>
        <p:spPr>
          <a:xfrm>
            <a:off x="1434397" y="5621592"/>
            <a:ext cx="14566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b="1" u="sng" dirty="0"/>
              <a:t>Files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29311-2B78-8A54-B777-B3202F83A321}"/>
              </a:ext>
            </a:extLst>
          </p:cNvPr>
          <p:cNvSpPr txBox="1"/>
          <p:nvPr/>
        </p:nvSpPr>
        <p:spPr>
          <a:xfrm>
            <a:off x="1349390" y="5147156"/>
            <a:ext cx="19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External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23AAE4-86CC-9B1B-A8F2-F8050F9EAAF9}"/>
              </a:ext>
            </a:extLst>
          </p:cNvPr>
          <p:cNvSpPr/>
          <p:nvPr/>
        </p:nvSpPr>
        <p:spPr>
          <a:xfrm>
            <a:off x="3714883" y="183382"/>
            <a:ext cx="5504968" cy="6405822"/>
          </a:xfrm>
          <a:prstGeom prst="rect">
            <a:avLst/>
          </a:prstGeom>
          <a:solidFill>
            <a:srgbClr val="0FE8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CD4DE-95B1-E04E-25E9-3F94B5453972}"/>
              </a:ext>
            </a:extLst>
          </p:cNvPr>
          <p:cNvSpPr/>
          <p:nvPr/>
        </p:nvSpPr>
        <p:spPr>
          <a:xfrm>
            <a:off x="4251967" y="2046395"/>
            <a:ext cx="1649596" cy="20306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9BF236-AB08-8D13-BC9F-2058E530547D}"/>
              </a:ext>
            </a:extLst>
          </p:cNvPr>
          <p:cNvSpPr txBox="1"/>
          <p:nvPr/>
        </p:nvSpPr>
        <p:spPr>
          <a:xfrm>
            <a:off x="4571368" y="2600756"/>
            <a:ext cx="93278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Staging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8FD0F-B69E-B175-4863-D681AF7B75C3}"/>
              </a:ext>
            </a:extLst>
          </p:cNvPr>
          <p:cNvSpPr txBox="1"/>
          <p:nvPr/>
        </p:nvSpPr>
        <p:spPr>
          <a:xfrm>
            <a:off x="4571368" y="3296036"/>
            <a:ext cx="93278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D11B1-6686-310C-6B0C-82D615384483}"/>
              </a:ext>
            </a:extLst>
          </p:cNvPr>
          <p:cNvSpPr txBox="1"/>
          <p:nvPr/>
        </p:nvSpPr>
        <p:spPr>
          <a:xfrm>
            <a:off x="4571368" y="2191803"/>
            <a:ext cx="102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RAW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3ED84-A7C0-5090-C2D8-52DEFDC52494}"/>
              </a:ext>
            </a:extLst>
          </p:cNvPr>
          <p:cNvSpPr/>
          <p:nvPr/>
        </p:nvSpPr>
        <p:spPr>
          <a:xfrm>
            <a:off x="6725601" y="2613372"/>
            <a:ext cx="2363406" cy="18913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036730-74F5-C8C9-51C1-95DFC17CC417}"/>
              </a:ext>
            </a:extLst>
          </p:cNvPr>
          <p:cNvSpPr txBox="1"/>
          <p:nvPr/>
        </p:nvSpPr>
        <p:spPr>
          <a:xfrm>
            <a:off x="6923313" y="3875716"/>
            <a:ext cx="189535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&lt;</a:t>
            </a:r>
            <a:r>
              <a:rPr lang="en-SG" dirty="0" err="1"/>
              <a:t>rg</a:t>
            </a:r>
            <a:r>
              <a:rPr lang="en-SG" dirty="0"/>
              <a:t>&gt;_&lt;</a:t>
            </a:r>
            <a:r>
              <a:rPr lang="en-SG" dirty="0" err="1"/>
              <a:t>sls</a:t>
            </a:r>
            <a:r>
              <a:rPr lang="en-SG" dirty="0"/>
              <a:t>&gt;_&lt;</a:t>
            </a:r>
            <a:r>
              <a:rPr lang="en-SG" dirty="0" err="1"/>
              <a:t>db</a:t>
            </a:r>
            <a:r>
              <a:rPr lang="en-SG" dirty="0"/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E3C109-B34B-D744-0894-992677379823}"/>
              </a:ext>
            </a:extLst>
          </p:cNvPr>
          <p:cNvSpPr txBox="1"/>
          <p:nvPr/>
        </p:nvSpPr>
        <p:spPr>
          <a:xfrm>
            <a:off x="6784470" y="2601160"/>
            <a:ext cx="211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Schema with full access to TB_PRODUCT_TGT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B2061-2ECC-DCBE-FC5F-E501028A1D88}"/>
              </a:ext>
            </a:extLst>
          </p:cNvPr>
          <p:cNvSpPr/>
          <p:nvPr/>
        </p:nvSpPr>
        <p:spPr>
          <a:xfrm>
            <a:off x="6784471" y="323346"/>
            <a:ext cx="2385763" cy="217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EF37C-F0B7-7898-7F73-9FEB0D96C9D1}"/>
              </a:ext>
            </a:extLst>
          </p:cNvPr>
          <p:cNvSpPr txBox="1"/>
          <p:nvPr/>
        </p:nvSpPr>
        <p:spPr>
          <a:xfrm flipH="1">
            <a:off x="6923314" y="470648"/>
            <a:ext cx="215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 Schema with read-only views of target tables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E0E4AF-3991-E380-6B6C-980A0A9FE12C}"/>
              </a:ext>
            </a:extLst>
          </p:cNvPr>
          <p:cNvSpPr txBox="1"/>
          <p:nvPr/>
        </p:nvSpPr>
        <p:spPr>
          <a:xfrm>
            <a:off x="6860372" y="1347563"/>
            <a:ext cx="231216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&lt;</a:t>
            </a:r>
            <a:r>
              <a:rPr lang="en-SG" dirty="0" err="1"/>
              <a:t>rg</a:t>
            </a:r>
            <a:r>
              <a:rPr lang="en-SG" dirty="0"/>
              <a:t>&gt;_&lt;ana&gt;_v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100827-32C7-0D31-E91A-A8DBE268FC67}"/>
              </a:ext>
            </a:extLst>
          </p:cNvPr>
          <p:cNvCxnSpPr>
            <a:cxnSpLocks/>
          </p:cNvCxnSpPr>
          <p:nvPr/>
        </p:nvCxnSpPr>
        <p:spPr>
          <a:xfrm>
            <a:off x="3538131" y="3146439"/>
            <a:ext cx="7575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A125531-4598-008A-7206-535AF8B62AEB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3538131" y="4077022"/>
            <a:ext cx="1538634" cy="15186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59D53EF-BA8E-6968-ED56-74A475DAE82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901563" y="3061709"/>
            <a:ext cx="338165" cy="269609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E355BC-B37C-8433-4E85-CCDAF282C0CF}"/>
              </a:ext>
            </a:extLst>
          </p:cNvPr>
          <p:cNvCxnSpPr>
            <a:cxnSpLocks/>
          </p:cNvCxnSpPr>
          <p:nvPr/>
        </p:nvCxnSpPr>
        <p:spPr>
          <a:xfrm>
            <a:off x="6239728" y="4048819"/>
            <a:ext cx="4858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19B097-261B-5CE1-30E5-70958891D25C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5692558" y="1960041"/>
            <a:ext cx="1639082" cy="5447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3C7C46-4D8F-D7B5-EB7F-9F1A6A79FE01}"/>
              </a:ext>
            </a:extLst>
          </p:cNvPr>
          <p:cNvSpPr/>
          <p:nvPr/>
        </p:nvSpPr>
        <p:spPr>
          <a:xfrm>
            <a:off x="9722918" y="1443923"/>
            <a:ext cx="2026038" cy="32355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5237A9-5A92-04A1-C886-A9001699C8C0}"/>
              </a:ext>
            </a:extLst>
          </p:cNvPr>
          <p:cNvSpPr txBox="1"/>
          <p:nvPr/>
        </p:nvSpPr>
        <p:spPr>
          <a:xfrm flipH="1">
            <a:off x="10071370" y="1966660"/>
            <a:ext cx="14275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End users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4534E6-DB7C-A558-7FFD-070087A812D2}"/>
              </a:ext>
            </a:extLst>
          </p:cNvPr>
          <p:cNvSpPr txBox="1"/>
          <p:nvPr/>
        </p:nvSpPr>
        <p:spPr>
          <a:xfrm flipH="1">
            <a:off x="10097473" y="2799171"/>
            <a:ext cx="14275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Tableau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2E9C9E-8450-624D-6AAB-A8E0E9A0E07F}"/>
              </a:ext>
            </a:extLst>
          </p:cNvPr>
          <p:cNvSpPr txBox="1"/>
          <p:nvPr/>
        </p:nvSpPr>
        <p:spPr>
          <a:xfrm flipH="1">
            <a:off x="10097473" y="3679487"/>
            <a:ext cx="14275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Applications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DC2DB16-EB35-249C-23E9-9E1042A88888}"/>
              </a:ext>
            </a:extLst>
          </p:cNvPr>
          <p:cNvSpPr txBox="1"/>
          <p:nvPr/>
        </p:nvSpPr>
        <p:spPr>
          <a:xfrm>
            <a:off x="9942370" y="1469525"/>
            <a:ext cx="19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Internal Systems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FC055E-49D9-67E6-BEF1-A81E1FEF7DE0}"/>
              </a:ext>
            </a:extLst>
          </p:cNvPr>
          <p:cNvSpPr/>
          <p:nvPr/>
        </p:nvSpPr>
        <p:spPr>
          <a:xfrm>
            <a:off x="9810651" y="5190928"/>
            <a:ext cx="2026038" cy="864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8EFF78-3FAF-1E23-AA95-0CB474707F3F}"/>
              </a:ext>
            </a:extLst>
          </p:cNvPr>
          <p:cNvSpPr txBox="1"/>
          <p:nvPr/>
        </p:nvSpPr>
        <p:spPr>
          <a:xfrm>
            <a:off x="9918997" y="5388475"/>
            <a:ext cx="19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External Systems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D2ACD5F-998A-E2ED-1132-1805CEB74263}"/>
              </a:ext>
            </a:extLst>
          </p:cNvPr>
          <p:cNvCxnSpPr>
            <a:cxnSpLocks/>
            <a:stCxn id="12" idx="3"/>
            <a:endCxn id="115" idx="1"/>
          </p:cNvCxnSpPr>
          <p:nvPr/>
        </p:nvCxnSpPr>
        <p:spPr>
          <a:xfrm flipV="1">
            <a:off x="9219851" y="3061709"/>
            <a:ext cx="503067" cy="32458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EDD1D2A2-A5D5-0433-517F-803E687B13FC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8514276" y="4326872"/>
            <a:ext cx="2236955" cy="35579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47303BC-E1A4-4212-85A1-7DE126E65713}"/>
              </a:ext>
            </a:extLst>
          </p:cNvPr>
          <p:cNvSpPr txBox="1"/>
          <p:nvPr/>
        </p:nvSpPr>
        <p:spPr>
          <a:xfrm>
            <a:off x="543017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996831-3753-CF14-DC71-DF7CEC81EA4D}"/>
              </a:ext>
            </a:extLst>
          </p:cNvPr>
          <p:cNvSpPr txBox="1"/>
          <p:nvPr/>
        </p:nvSpPr>
        <p:spPr>
          <a:xfrm>
            <a:off x="5872378" y="2963990"/>
            <a:ext cx="17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821B2-CF42-FD67-BD1F-B0AEF180EFA4}"/>
              </a:ext>
            </a:extLst>
          </p:cNvPr>
          <p:cNvSpPr txBox="1"/>
          <p:nvPr/>
        </p:nvSpPr>
        <p:spPr>
          <a:xfrm>
            <a:off x="6873469" y="1907801"/>
            <a:ext cx="231216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&lt;</a:t>
            </a:r>
            <a:r>
              <a:rPr lang="en-SG" dirty="0" err="1"/>
              <a:t>rg</a:t>
            </a:r>
            <a:r>
              <a:rPr lang="en-SG" dirty="0"/>
              <a:t>&gt;_&lt;ana&gt;_sandbox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E79E6B-B5D4-B4ED-0082-8925723E4341}"/>
              </a:ext>
            </a:extLst>
          </p:cNvPr>
          <p:cNvSpPr/>
          <p:nvPr/>
        </p:nvSpPr>
        <p:spPr>
          <a:xfrm>
            <a:off x="6732304" y="4669937"/>
            <a:ext cx="2363406" cy="1891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BBE559-206E-8A0B-EA44-53FAD9F241E8}"/>
              </a:ext>
            </a:extLst>
          </p:cNvPr>
          <p:cNvSpPr txBox="1"/>
          <p:nvPr/>
        </p:nvSpPr>
        <p:spPr>
          <a:xfrm>
            <a:off x="6930016" y="5932281"/>
            <a:ext cx="189535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&lt;</a:t>
            </a:r>
            <a:r>
              <a:rPr lang="en-SG" dirty="0" err="1"/>
              <a:t>rg</a:t>
            </a:r>
            <a:r>
              <a:rPr lang="en-SG" dirty="0"/>
              <a:t>&gt;_&lt;</a:t>
            </a:r>
            <a:r>
              <a:rPr lang="en-SG" dirty="0" err="1"/>
              <a:t>lgs</a:t>
            </a:r>
            <a:r>
              <a:rPr lang="en-SG" dirty="0"/>
              <a:t>&gt;_&lt;</a:t>
            </a:r>
            <a:r>
              <a:rPr lang="en-SG" dirty="0" err="1"/>
              <a:t>db</a:t>
            </a:r>
            <a:r>
              <a:rPr lang="en-SG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7F2E61-85EA-FDBE-7615-57F1A55E7AE0}"/>
              </a:ext>
            </a:extLst>
          </p:cNvPr>
          <p:cNvSpPr txBox="1"/>
          <p:nvPr/>
        </p:nvSpPr>
        <p:spPr>
          <a:xfrm>
            <a:off x="6791173" y="4657725"/>
            <a:ext cx="211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Schema with full access to TB_TXN_TGT table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D2AAB3-92D3-2D49-8E6D-A1BE27B33168}"/>
              </a:ext>
            </a:extLst>
          </p:cNvPr>
          <p:cNvCxnSpPr>
            <a:cxnSpLocks/>
          </p:cNvCxnSpPr>
          <p:nvPr/>
        </p:nvCxnSpPr>
        <p:spPr>
          <a:xfrm>
            <a:off x="6246431" y="5728571"/>
            <a:ext cx="4858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1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90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PwC interview</dc:title>
  <dc:creator>Jayanthi</dc:creator>
  <cp:lastModifiedBy>Jayanthi</cp:lastModifiedBy>
  <cp:revision>28</cp:revision>
  <dcterms:created xsi:type="dcterms:W3CDTF">2022-08-23T23:47:51Z</dcterms:created>
  <dcterms:modified xsi:type="dcterms:W3CDTF">2022-11-21T09:28:09Z</dcterms:modified>
</cp:coreProperties>
</file>