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566809-6A9B-4758-886B-F20826E225C3}">
  <a:tblStyle styleId="{9E566809-6A9B-4758-886B-F20826E225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281bb7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281bb7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zkLyBtl51zi_3I7WbMSVPyKnWocs0FGd5jrxslmBmZs/edit#gid=17265702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19000" y="979275"/>
            <a:ext cx="8529900" cy="403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research and development cost for Aerospace &amp; defense industry is increased over the years compared to Construction &amp; farm machinery &amp; heavy trucks industry.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of the companies in Aerospace &amp; defense industry does not have Research and development cost, but all companies of Construction &amp; farm machinery &amp; heavy trucks industry have Research and development cost.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standard deviation of Aerospace &amp; defense industry is larger than the Construction &amp; farm machinery &amp; heavy trucks industry (1455804515 to 816047162.2), and standard deviation is the measure of spread so it also indicates that companies in Aerospace &amp; defense industry is large spread of RnD cost compared to Construction &amp; farm machinery &amp; heavy trucks industry.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mean and median of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Construction &amp; farm machinery &amp; heavy trucks industry is higher compared to the Aerospace &amp; defense industry.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 to spreadsheet</a:t>
            </a:r>
            <a:endParaRPr b="1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-33250" y="-41525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 </a:t>
            </a: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Industrial sector </a:t>
            </a: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RnD of 2 sub industry ,Aerospace &amp; defense and </a:t>
            </a: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Construction &amp; Farm Machinery &amp; Heavy Trucks differ over 4 years?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7725"/>
            <a:ext cx="4393025" cy="27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800" y="-162125"/>
            <a:ext cx="4471249" cy="2763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4"/>
          <p:cNvGraphicFramePr/>
          <p:nvPr/>
        </p:nvGraphicFramePr>
        <p:xfrm>
          <a:off x="4627800" y="14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{9E566809-6A9B-4758-886B-F20826E225C3}</a:tableStyleId>
              </a:tblPr>
              <a:tblGrid>
                <a:gridCol w="952500"/>
                <a:gridCol w="1981200"/>
                <a:gridCol w="1343025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Construction &amp; Farm Machinery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&amp; Heavy Trucks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Aerospace &amp; Defense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816047162.2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1455804515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$2,380,000,000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$4,627,000,000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$215,600,000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range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$2,164,400,000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$4,627,000,000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$1,268,800,000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$746,050,000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median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$1,438,550,000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