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5" r:id="rId12"/>
    <p:sldId id="268" r:id="rId13"/>
    <p:sldId id="269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02F5B-7EB2-49A1-B3E9-B2AA6EDC35A2}" v="64" dt="2024-06-10T02:17:25.813"/>
    <p1510:client id="{F6776BCA-2DCA-42AE-8A2D-E4D2135C64A0}" v="52" dt="2024-06-11T04:53:32.6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73" autoAdjust="0"/>
  </p:normalViewPr>
  <p:slideViewPr>
    <p:cSldViewPr>
      <p:cViewPr>
        <p:scale>
          <a:sx n="75" d="100"/>
          <a:sy n="75" d="100"/>
        </p:scale>
        <p:origin x="94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8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1915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49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48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0480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31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02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87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473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9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213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65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343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6627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417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9786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3686" y="2181342"/>
            <a:ext cx="7596583" cy="58554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 algn="just">
              <a:lnSpc>
                <a:spcPct val="150000"/>
              </a:lnSpc>
              <a:spcBef>
                <a:spcPts val="130"/>
              </a:spcBef>
            </a:pPr>
            <a:r>
              <a:rPr lang="en-US" sz="2800" spc="15" dirty="0">
                <a:latin typeface="Times New Roman"/>
                <a:cs typeface="Times New Roman"/>
              </a:rPr>
              <a:t>YALLA JAYANTHI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6217920" y="2821622"/>
            <a:ext cx="1859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80DDD-1536-43CF-E7BF-52CF397E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444"/>
            <a:ext cx="10979467" cy="984885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Modeling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A45A4-A7C1-02E7-A34C-27200EE1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9982200" cy="5616922"/>
          </a:xfrm>
        </p:spPr>
        <p:txBody>
          <a:bodyPr wrap="square" lIns="0" tIns="0" rIns="0" bIns="0" anchor="t">
            <a:spAutoFit/>
          </a:bodyPr>
          <a:lstStyle/>
          <a:p>
            <a:pPr algn="l"/>
            <a:endParaRPr lang="en-US" sz="18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Behavioral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Action Sequences: Logging sequences of user actions to detect anomalies.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Heuristic Analysis: Using rules to identify suspicious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Statistical Modeling</a:t>
            </a:r>
            <a:r>
              <a:rPr lang="en-US" sz="18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Anomaly Detection: Identifying deviations from normal behavior.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Machine Learning: Training models to detect keylogger patterns.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Signature-Based Modeling: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Recognition: Identifying known keylogger signatures.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Database Comparison: Checking against databases of known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74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96334"/>
            <a:ext cx="273240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1FC13-DBEC-5047-699B-37423C8247C7}"/>
              </a:ext>
            </a:extLst>
          </p:cNvPr>
          <p:cNvSpPr txBox="1"/>
          <p:nvPr/>
        </p:nvSpPr>
        <p:spPr>
          <a:xfrm>
            <a:off x="457200" y="1260249"/>
            <a:ext cx="105156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High Accuracy: Up to 99% for known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Low False Positives/Negatives: Less than 5% and 3% 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Efficiency: Minimal system impact (&lt;5% CPU usage).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Scalability: Handles large datasets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Evasion Resistance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 Detection: Over 85% success for rootkit-based keyloggers.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Adaptive Learning: Models continuously improve with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Practical Implementations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Cybersecurity Tools: Enhanced detection in antivirus software.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Enterprise Security: Reduced data breaches in corporate environments.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9D1-2A30-225C-2B33-EEA38EE4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1"/>
            <a:ext cx="10668000" cy="5935279"/>
          </a:xfrm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		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Awareness: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knowledge and adoption of security practices.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Enhanced_Security_Posture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b="0" dirty="0">
                <a:latin typeface="Times New Roman"/>
                <a:cs typeface="Times New Roman"/>
              </a:rPr>
              <a:t>Improved personal and organizational cybersecurity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u="sng" dirty="0">
                <a:latin typeface="Times New Roman"/>
                <a:cs typeface="Times New Roman"/>
              </a:rPr>
              <a:t>Case</a:t>
            </a:r>
            <a:r>
              <a:rPr lang="en-US" sz="2800" u="sng" dirty="0">
                <a:latin typeface="Times New Roman"/>
                <a:cs typeface="Times New Roman"/>
              </a:rPr>
              <a:t> </a:t>
            </a:r>
            <a:r>
              <a:rPr lang="en-US" sz="3200" u="sng" dirty="0">
                <a:latin typeface="Times New Roman"/>
                <a:cs typeface="Times New Roman"/>
              </a:rPr>
              <a:t>Studies</a:t>
            </a:r>
            <a:r>
              <a:rPr lang="en-US" sz="2800" u="sng" dirty="0">
                <a:latin typeface="Times New Roman"/>
                <a:cs typeface="Times New Roman"/>
              </a:rPr>
              <a:t>:</a:t>
            </a:r>
            <a:endParaRPr lang="en-US" u="sng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Detections: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 financial institutions and government agencies.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Impact: 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data in healthcare and finance.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Prospects: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Improvements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Ongoing enhancements for better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threat intelligence sharing.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99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BB0D-21C1-3B54-2F48-5C94C88A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58986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</a:t>
            </a:r>
            <a:br>
              <a:rPr lang="en-US" dirty="0"/>
            </a:br>
            <a:br>
              <a:rPr lang="en-US"/>
            </a:br>
            <a:r>
              <a:rPr lang="en-US"/>
              <a:t>For </a:t>
            </a:r>
            <a:r>
              <a:rPr lang="en-US" dirty="0"/>
              <a:t>any queries contact jayanthiyalla141@gmail.com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4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5755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spcBef>
                <a:spcPts val="130"/>
              </a:spcBef>
            </a:pPr>
            <a:r>
              <a:rPr lang="en-US"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Keylogger and security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Introduction to Keyloggers and Security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 Problem Statement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the Project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Identifying the End Users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Introducing Your Solution</a:t>
            </a: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   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 Highlighting the unique value proposition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Discussing the key Modelling Approaches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Presenting Results And Findings</a:t>
            </a:r>
          </a:p>
          <a:p>
            <a:pPr lvl="5" algn="just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5"/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-186906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6942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893656"/>
            <a:ext cx="5795328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lang="en-IN"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IN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BCB5D-5605-B894-FA14-D30E1247E3F2}"/>
              </a:ext>
            </a:extLst>
          </p:cNvPr>
          <p:cNvSpPr txBox="1"/>
          <p:nvPr/>
        </p:nvSpPr>
        <p:spPr>
          <a:xfrm>
            <a:off x="666492" y="1844923"/>
            <a:ext cx="797655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Develop a robust and secure keylogger software that effectively logs keystrokes on a target system while implementing strong encryption and access controls to prevent unauthorized access to the logged data, ensuring privacy and data integrity.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05114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49AE1-2C1F-110A-0933-FBDC97C9F207}"/>
              </a:ext>
            </a:extLst>
          </p:cNvPr>
          <p:cNvSpPr txBox="1"/>
          <p:nvPr/>
        </p:nvSpPr>
        <p:spPr>
          <a:xfrm>
            <a:off x="759644" y="2012872"/>
            <a:ext cx="7674632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Brief Description of the Project's Scope and Objectives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Overview of Keylogger Detection and Prevention Strategies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Importance of Developing Effective Solutions in the Cybersecurity Landscape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1044116"/>
            <a:ext cx="5791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EFA04-0F0B-BBB7-C76E-819F16CCA5FA}"/>
              </a:ext>
            </a:extLst>
          </p:cNvPr>
          <p:cNvSpPr txBox="1"/>
          <p:nvPr/>
        </p:nvSpPr>
        <p:spPr>
          <a:xfrm>
            <a:off x="344100" y="1905000"/>
            <a:ext cx="89523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Identification of Potential End Users: Individuals, Businesses, Organizations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Their Needs and Concerns Regarding Keylogger Protection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Tailoring Solutions to Meet the Requirements of Various User Groups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5F55-701A-EDA5-D045-4C747C55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33" y="609600"/>
            <a:ext cx="11131867" cy="492443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C006-E3C3-1BFB-B351-D6E1FF371177}"/>
              </a:ext>
            </a:extLst>
          </p:cNvPr>
          <p:cNvSpPr txBox="1"/>
          <p:nvPr/>
        </p:nvSpPr>
        <p:spPr>
          <a:xfrm>
            <a:off x="762000" y="949643"/>
            <a:ext cx="10667999" cy="48494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</a:t>
            </a:r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Enhanced Security Awareness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Understanding Threats: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Educate users and  organizations about the potential risks       posed by keyloggers.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Proactive 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Equip  stakeholders with  knowledge to  detect and  prevent keylogging attacks.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Comprehensive Protection Strategies: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Safeguarding Sensitive Information: 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Highlight  methods to protect  personal and organizational data from keylogging threats.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Advanced Detection Tools: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Introduce state-of-the-art   tools and  techniques to identify keyloggers on various devices.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Robust Countermeasures: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Provide effective solutions to mitigate the impact of keylogging, including software updates, antivirus solutions, and behavioral monitoring.</a:t>
            </a: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3. </a:t>
            </a:r>
            <a:r>
              <a:rPr lang="en-US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Privacy Assurance:</a:t>
            </a:r>
            <a:endParaRPr lang="en-US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Compliance with Regulations: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Ensure adherence to data protection regulations and standards to avoid legal and financial repercussions.</a:t>
            </a:r>
            <a:endParaRPr lang="en-US" sz="1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6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9625" y="48593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739471"/>
            <a:ext cx="75431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32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0474F-0BDE-D7AA-8A09-12E634D0C1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6"/>
          <a:stretch/>
        </p:blipFill>
        <p:spPr>
          <a:xfrm>
            <a:off x="2286000" y="1695450"/>
            <a:ext cx="7317955" cy="432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941784"/>
            <a:ext cx="10286618" cy="54117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Keylogger Models:</a:t>
            </a:r>
            <a:endParaRPr lang="en-US" sz="2000" b="1" u="sng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Capture Mechanisms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How keystrokes are captured.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Polling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Regularly checking keyboard buffer.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Hooking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Intercepting keystrokes via system hooks.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 Storage and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for storing and sending captured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Local Storage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saved on the device.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Remote Transmission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Data sent to a remote server.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u="sng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Evasion Techniques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Methods to avoid detection.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Rootkit Integration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Embedding within the OS.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Obfuscation</a:t>
            </a:r>
            <a:r>
              <a:rPr lang="en-US" sz="2000" spc="-45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Hiding code to avoid detection by anti-malware.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spc="-4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10111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200" b="1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660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Arial,Sans-Serif</vt:lpstr>
      <vt:lpstr>Calibri</vt:lpstr>
      <vt:lpstr>Garamond</vt:lpstr>
      <vt:lpstr>Times New Roman</vt:lpstr>
      <vt:lpstr>Trebuchet MS</vt:lpstr>
      <vt:lpstr>Wingdings</vt:lpstr>
      <vt:lpstr>Organic</vt:lpstr>
      <vt:lpstr>YALLA JAYANTHI</vt:lpstr>
      <vt:lpstr>Keylogger and security</vt:lpstr>
      <vt:lpstr>AGENDA</vt:lpstr>
      <vt:lpstr>PROBLEM STATEMENT</vt:lpstr>
      <vt:lpstr>PROJECT OVERVIEW</vt:lpstr>
      <vt:lpstr>   WHO ARE THE END USERS?</vt:lpstr>
      <vt:lpstr>Value proposition</vt:lpstr>
      <vt:lpstr>THE WOW IN YOUR SOLUTION</vt:lpstr>
      <vt:lpstr>PowerPoint Presentation</vt:lpstr>
      <vt:lpstr>   Modeling Techniques</vt:lpstr>
      <vt:lpstr> RESULTS</vt:lpstr>
      <vt:lpstr>     User Impact: Increased Awareness: Better user knowledge and adoption of security practices. Enhanced_Security_Posture: Improved personal and organizational cybersecurity Case Studies: Successful Detections: Examples in financial institutions and government agencies. Industry Impact: Protection of sensitive data in healthcare and finance.    Future Prospects: AI Improvements: Ongoing enhancements for better detection. Collaboration: Increased threat intelligence sharing. </vt:lpstr>
      <vt:lpstr> THANK YOU  For any queries contact jayanthiyalla141@gmail.com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</dc:title>
  <dc:creator>Pavithra Saidala</dc:creator>
  <cp:lastModifiedBy>Yalla Divya</cp:lastModifiedBy>
  <cp:revision>315</cp:revision>
  <dcterms:created xsi:type="dcterms:W3CDTF">2024-06-03T05:48:59Z</dcterms:created>
  <dcterms:modified xsi:type="dcterms:W3CDTF">2024-06-12T14:26:42Z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