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75" r:id="rId3"/>
    <p:sldId id="258" r:id="rId4"/>
    <p:sldId id="283" r:id="rId5"/>
    <p:sldId id="274" r:id="rId6"/>
    <p:sldId id="277" r:id="rId7"/>
    <p:sldId id="278" r:id="rId8"/>
    <p:sldId id="270" r:id="rId9"/>
  </p:sldIdLst>
  <p:sldSz cx="18288000" cy="10287000"/>
  <p:notesSz cx="6858000" cy="9144000"/>
  <p:embeddedFontLst>
    <p:embeddedFont>
      <p:font typeface="Times New Roman Bold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P Title" id="{D4752F0C-B821-4113-A8FC-B72784EA93E0}">
          <p14:sldIdLst>
            <p14:sldId id="256"/>
          </p14:sldIdLst>
        </p14:section>
        <p14:section name="Table of Contents" id="{4A747C64-6E08-441C-969D-2A3EE437B1C0}">
          <p14:sldIdLst>
            <p14:sldId id="275"/>
          </p14:sldIdLst>
        </p14:section>
        <p14:section name="Review-0" id="{2640D20B-FDA6-4F00-96C0-579C478AADE7}">
          <p14:sldIdLst>
            <p14:sldId id="258"/>
            <p14:sldId id="283"/>
          </p14:sldIdLst>
        </p14:section>
        <p14:section name="Review-1" id="{D4A5EABE-F76A-45EC-96CD-6B209BFBCC72}">
          <p14:sldIdLst>
            <p14:sldId id="274"/>
            <p14:sldId id="277"/>
            <p14:sldId id="278"/>
            <p14:sldId id="270"/>
          </p14:sldIdLst>
        </p14:section>
        <p14:section name="Review-2" id="{EBCD559B-C6EA-4E6E-B247-F1180C80AE5A}">
          <p14:sldIdLst/>
        </p14:section>
        <p14:section name="Review-3" id="{7993FCA1-DAA4-4F8B-A929-E3EC9CC3610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3552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7E0C0-98A7-4938-B6A2-69D7B9B680A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193FB-2AE4-4B13-8F19-89F88C879A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21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193FB-2AE4-4B13-8F19-89F88C879A9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83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3899" y="1562100"/>
            <a:ext cx="16810014" cy="7169393"/>
            <a:chOff x="0" y="0"/>
            <a:chExt cx="3135090" cy="19283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5090" cy="1928350"/>
            </a:xfrm>
            <a:custGeom>
              <a:avLst/>
              <a:gdLst/>
              <a:ahLst/>
              <a:cxnLst/>
              <a:rect l="l" t="t" r="r" b="b"/>
              <a:pathLst>
                <a:path w="3135090" h="1928350">
                  <a:moveTo>
                    <a:pt x="0" y="0"/>
                  </a:moveTo>
                  <a:lnTo>
                    <a:pt x="3135090" y="0"/>
                  </a:lnTo>
                  <a:lnTo>
                    <a:pt x="3135090" y="1928350"/>
                  </a:lnTo>
                  <a:lnTo>
                    <a:pt x="0" y="1928350"/>
                  </a:lnTo>
                  <a:close/>
                </a:path>
              </a:pathLst>
            </a:custGeom>
            <a:solidFill>
              <a:srgbClr val="0612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5090" cy="1966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8780" y="900583"/>
            <a:ext cx="582066" cy="58206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9EC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33124" y="0"/>
            <a:ext cx="901905" cy="900583"/>
            <a:chOff x="0" y="0"/>
            <a:chExt cx="1148670" cy="11469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48670" cy="1146986"/>
            </a:xfrm>
            <a:custGeom>
              <a:avLst/>
              <a:gdLst/>
              <a:ahLst/>
              <a:cxnLst/>
              <a:rect l="l" t="t" r="r" b="b"/>
              <a:pathLst>
                <a:path w="1148670" h="1146986">
                  <a:moveTo>
                    <a:pt x="0" y="0"/>
                  </a:moveTo>
                  <a:lnTo>
                    <a:pt x="1148670" y="0"/>
                  </a:lnTo>
                  <a:lnTo>
                    <a:pt x="1148670" y="1146986"/>
                  </a:lnTo>
                  <a:lnTo>
                    <a:pt x="0" y="1146986"/>
                  </a:lnTo>
                  <a:close/>
                </a:path>
              </a:pathLst>
            </a:custGeom>
            <a:solidFill>
              <a:srgbClr val="1355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148670" cy="11850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259300" y="1668843"/>
            <a:ext cx="1028700" cy="10287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133B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733800" y="2203437"/>
            <a:ext cx="115062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Institution's Innovation Council Management System</a:t>
            </a:r>
          </a:p>
          <a:p>
            <a:endParaRPr lang="en-US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1"/>
          <p:cNvSpPr txBox="1"/>
          <p:nvPr/>
        </p:nvSpPr>
        <p:spPr>
          <a:xfrm flipH="1">
            <a:off x="7315198" y="3781556"/>
            <a:ext cx="3043435" cy="4905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3200" spc="149" dirty="0">
                <a:solidFill>
                  <a:srgbClr val="FFFFFF"/>
                </a:solidFill>
                <a:latin typeface="Times New Roman Bold"/>
              </a:rPr>
              <a:t>	Batch – 8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6830" y="4788743"/>
            <a:ext cx="6353570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				Y Jayanthi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				21331A05I8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901133" y="4788743"/>
            <a:ext cx="4634267" cy="2572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   K Hemanth Kumar			21331A0597			      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								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496800" y="6783073"/>
            <a:ext cx="2590800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G Nikhil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21331A0353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343400" y="6792759"/>
            <a:ext cx="2438399" cy="995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K Akash</a:t>
            </a:r>
          </a:p>
          <a:p>
            <a:pPr>
              <a:lnSpc>
                <a:spcPts val="4099"/>
              </a:lnSpc>
            </a:pPr>
            <a:r>
              <a:rPr lang="en-US" sz="2499" b="1" spc="149" dirty="0">
                <a:solidFill>
                  <a:srgbClr val="E5E5E5"/>
                </a:solidFill>
                <a:latin typeface="Times New Roman"/>
              </a:rPr>
              <a:t>21331A0571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1199A6-E76C-4BA9-A672-0BD8A5774C42}"/>
              </a:ext>
            </a:extLst>
          </p:cNvPr>
          <p:cNvSpPr txBox="1"/>
          <p:nvPr/>
        </p:nvSpPr>
        <p:spPr>
          <a:xfrm>
            <a:off x="-11724" y="8731493"/>
            <a:ext cx="13956323" cy="1505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2000" spc="149" dirty="0">
                <a:solidFill>
                  <a:srgbClr val="061237"/>
                </a:solidFill>
                <a:latin typeface="Times New Roman Bold"/>
              </a:rPr>
              <a:t>		Project Supervisor</a:t>
            </a:r>
          </a:p>
          <a:p>
            <a:pPr algn="ctr">
              <a:lnSpc>
                <a:spcPts val="4099"/>
              </a:lnSpc>
            </a:pPr>
            <a:r>
              <a:rPr lang="en-US" sz="2000" spc="149" dirty="0">
                <a:solidFill>
                  <a:srgbClr val="061237"/>
                </a:solidFill>
                <a:latin typeface="Times New Roman Bold"/>
              </a:rPr>
              <a:t>		M.Vamsi Krishna</a:t>
            </a:r>
          </a:p>
          <a:p>
            <a:pPr algn="ctr">
              <a:lnSpc>
                <a:spcPts val="4099"/>
              </a:lnSpc>
            </a:pPr>
            <a:r>
              <a:rPr lang="en-US" sz="2000" spc="149" dirty="0">
                <a:solidFill>
                  <a:srgbClr val="061237"/>
                </a:solidFill>
                <a:latin typeface="Times New Roman Bold"/>
              </a:rPr>
              <a:t>			Senior Assistant Professor</a:t>
            </a:r>
          </a:p>
        </p:txBody>
      </p:sp>
      <p:pic>
        <p:nvPicPr>
          <p:cNvPr id="8" name="Picture 2" descr="mvgriic">
            <a:extLst>
              <a:ext uri="{FF2B5EF4-FFF2-40B4-BE49-F238E27FC236}">
                <a16:creationId xmlns:a16="http://schemas.microsoft.com/office/drawing/2014/main" id="{A22BF0F1-CB51-B170-8590-01190E1B8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651" y="220794"/>
            <a:ext cx="6150224" cy="120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5" grpId="0"/>
      <p:bldP spid="26" grpId="0"/>
      <p:bldP spid="28" grpId="0"/>
      <p:bldP spid="29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84934"/>
              </p:ext>
            </p:extLst>
          </p:nvPr>
        </p:nvGraphicFramePr>
        <p:xfrm>
          <a:off x="9144000" y="-237877"/>
          <a:ext cx="8115300" cy="5239561"/>
        </p:xfrm>
        <a:graphic>
          <a:graphicData uri="http://schemas.openxmlformats.org/drawingml/2006/table">
            <a:tbl>
              <a:tblPr/>
              <a:tblGrid>
                <a:gridCol w="1333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2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1373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1B4444"/>
                        </a:solidFill>
                        <a:latin typeface="Times New Roman Bold"/>
                      </a:endParaRPr>
                    </a:p>
                    <a:p>
                      <a:pPr algn="ctr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1B4444"/>
                        </a:solidFill>
                        <a:latin typeface="Times New Roman Bold"/>
                      </a:endParaRPr>
                    </a:p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1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E5E5E5"/>
                        </a:solidFill>
                        <a:latin typeface="Times New Roman Bold"/>
                      </a:endParaRPr>
                    </a:p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endParaRPr lang="en-US" sz="2999" dirty="0">
                        <a:solidFill>
                          <a:srgbClr val="E5E5E5"/>
                        </a:solidFill>
                        <a:latin typeface="Times New Roman Bold"/>
                      </a:endParaRPr>
                    </a:p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Project Overview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1373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2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Current Progress &amp; Features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212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3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Implementation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955"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1B4444"/>
                          </a:solidFill>
                          <a:latin typeface="Times New Roman Bold"/>
                        </a:rPr>
                        <a:t>4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4199"/>
                        </a:lnSpc>
                        <a:defRPr/>
                      </a:pPr>
                      <a:r>
                        <a:rPr lang="en-US" sz="2999" dirty="0">
                          <a:solidFill>
                            <a:srgbClr val="E5E5E5"/>
                          </a:solidFill>
                          <a:latin typeface="Times New Roman Bold"/>
                        </a:rPr>
                        <a:t>Key Features Implementation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FCF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4043086"/>
            <a:ext cx="5966751" cy="170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31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48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Times New Roman Bold"/>
                <a:ea typeface="+mn-ea"/>
                <a:cs typeface="+mn-cs"/>
              </a:rPr>
              <a:t>AGENDA</a:t>
            </a:r>
          </a:p>
        </p:txBody>
      </p:sp>
      <p:sp>
        <p:nvSpPr>
          <p:cNvPr id="5" name="Freeform 5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38199" y="418802"/>
            <a:ext cx="16421101" cy="9258298"/>
            <a:chOff x="-50173" y="-38100"/>
            <a:chExt cx="4324899" cy="2310063"/>
          </a:xfrm>
        </p:grpSpPr>
        <p:sp>
          <p:nvSpPr>
            <p:cNvPr id="4" name="Freeform 4"/>
            <p:cNvSpPr/>
            <p:nvPr/>
          </p:nvSpPr>
          <p:spPr>
            <a:xfrm>
              <a:off x="-50173" y="0"/>
              <a:ext cx="4324899" cy="2271963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The IIC Management Platform is designed to automate innovation-related operations at MVGR College.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Key Objectives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Automate IIC operations and reduce manual workload.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Centralized platform for students, faculty, and admins.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Efficient documentation and project management.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Enhance collaboration and innovation tracking.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Core Features: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Role-based login (Students, Faculty, Admins)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Project &amp; Report Management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Event &amp; Initiative Tracking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 Dashboard &amp; Analytics 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148138" y="943966"/>
            <a:ext cx="7282835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3999" spc="239" dirty="0">
                <a:solidFill>
                  <a:srgbClr val="FFFFFF"/>
                </a:solidFill>
                <a:latin typeface="Times New Roman Bold"/>
              </a:rPr>
              <a:t>Project Overview</a:t>
            </a:r>
          </a:p>
        </p:txBody>
      </p:sp>
      <p:sp>
        <p:nvSpPr>
          <p:cNvPr id="7" name="Freeform 7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89B4A-5732-C986-BA3D-B19761A4A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DB7A04C-444B-E8DC-537B-2B6930B9B3CF}"/>
              </a:ext>
            </a:extLst>
          </p:cNvPr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AF9614CE-9C4F-3DD2-8F6B-BE675FAF5601}"/>
              </a:ext>
            </a:extLst>
          </p:cNvPr>
          <p:cNvGrpSpPr/>
          <p:nvPr/>
        </p:nvGrpSpPr>
        <p:grpSpPr>
          <a:xfrm>
            <a:off x="1028700" y="418802"/>
            <a:ext cx="16230600" cy="8839498"/>
            <a:chOff x="0" y="-38100"/>
            <a:chExt cx="4274726" cy="22055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6F114A6-6BC0-F978-2DDD-EC4FD683EA25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Progress So Far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User Authentication System (Login for Students, Faculty &amp; Admins)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Admin Dashboard for managing projects, students, and reports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Project &amp; Report Submission Module Event &amp; Initiative Tracking (SIH, SynergyX, Startups)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Basic UI &amp; Navigation Completed</a:t>
              </a: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Features Implemented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Login &amp; Role-Based Access – Secure authentication for different users.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Project Management – Submission, review, and approval system.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Report Generation &amp; Viewing – Automated document handling.</a:t>
              </a:r>
            </a:p>
            <a:p>
              <a:pPr marL="914400" lvl="1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2800" i="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</a:rPr>
                <a:t>Admin Controls – Manage users, batches, and activities.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9F2AA10-257F-1C54-B78D-C20EB9A56966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0E5ADBAC-D3D1-1418-D9FE-64340BE64504}"/>
              </a:ext>
            </a:extLst>
          </p:cNvPr>
          <p:cNvSpPr txBox="1"/>
          <p:nvPr/>
        </p:nvSpPr>
        <p:spPr>
          <a:xfrm>
            <a:off x="5148138" y="943966"/>
            <a:ext cx="7282835" cy="160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4000" dirty="0">
                <a:solidFill>
                  <a:srgbClr val="E5E5E5"/>
                </a:solidFill>
                <a:latin typeface="Times New Roman Bold"/>
              </a:rPr>
              <a:t>Current Progress &amp; Features</a:t>
            </a:r>
            <a:endParaRPr lang="en-US" sz="1400" dirty="0"/>
          </a:p>
          <a:p>
            <a:pPr algn="ctr">
              <a:lnSpc>
                <a:spcPts val="6559"/>
              </a:lnSpc>
            </a:pPr>
            <a:endParaRPr lang="en-US" sz="3999" spc="239" dirty="0">
              <a:solidFill>
                <a:srgbClr val="FFFFFF"/>
              </a:solidFill>
              <a:latin typeface="Times New Roman Bold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88DDBE2-EABF-0B14-0912-DEBEF3F80E90}"/>
              </a:ext>
            </a:extLst>
          </p:cNvPr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128301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315200" y="1790700"/>
            <a:ext cx="10591800" cy="2149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1.1)This is the homepage of the IIC Management Platform, providing an overview of IIC and MVGR IIC. Users can navigate to Login, SIH-2024, SynergyX, Startups, and other initiatives from here.</a:t>
            </a:r>
          </a:p>
        </p:txBody>
      </p:sp>
      <p:sp>
        <p:nvSpPr>
          <p:cNvPr id="7" name="Freeform 7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1D153-0D25-5385-EDC8-67A2D0576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790701"/>
            <a:ext cx="6553200" cy="3886200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84B0E99E-14BD-18A9-BB09-CC226CCDECB8}"/>
              </a:ext>
            </a:extLst>
          </p:cNvPr>
          <p:cNvSpPr txBox="1"/>
          <p:nvPr/>
        </p:nvSpPr>
        <p:spPr>
          <a:xfrm>
            <a:off x="4114800" y="342900"/>
            <a:ext cx="8502035" cy="755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3999" spc="239" dirty="0">
                <a:solidFill>
                  <a:srgbClr val="FFFFFF"/>
                </a:solidFill>
                <a:latin typeface="Times New Roman Bold"/>
              </a:rPr>
              <a:t>         Implementation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001C6E1A-B245-1C0C-10E0-EDCCB1D85D5E}"/>
              </a:ext>
            </a:extLst>
          </p:cNvPr>
          <p:cNvSpPr txBox="1"/>
          <p:nvPr/>
        </p:nvSpPr>
        <p:spPr>
          <a:xfrm>
            <a:off x="40879" y="6057901"/>
            <a:ext cx="10703321" cy="3257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1.2)The Admin Dashboard of the IIC Management Platform provides a streamlined interface for managing innovation-related activities. It allows admins to create reports, manage students, and view reports efficiently. The dashboard ensures easy navigation with dedicated buttons for each function, along with a logout option for security.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318B12-1A73-4827-CEE1-7748034EB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20" y="5905500"/>
            <a:ext cx="7045881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1790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04800" y="450291"/>
            <a:ext cx="17754599" cy="9493809"/>
            <a:chOff x="0" y="0"/>
            <a:chExt cx="4274726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10200" y="571500"/>
            <a:ext cx="705423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defRPr/>
            </a:pPr>
            <a:r>
              <a:rPr lang="en-US" sz="4000" dirty="0">
                <a:solidFill>
                  <a:srgbClr val="E5E5E5"/>
                </a:solidFill>
                <a:latin typeface="Times New Roman Bold"/>
              </a:rPr>
              <a:t>Key Features Implementation</a:t>
            </a:r>
            <a:endParaRPr lang="en-US" sz="1400" dirty="0"/>
          </a:p>
        </p:txBody>
      </p:sp>
      <p:sp>
        <p:nvSpPr>
          <p:cNvPr id="7" name="Freeform 7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4B85E1-AD4F-8E2B-7988-BB059DDFA9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591293"/>
            <a:ext cx="6096001" cy="3857007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36542370-3C32-65D3-8A20-9AC232849E66}"/>
              </a:ext>
            </a:extLst>
          </p:cNvPr>
          <p:cNvSpPr txBox="1"/>
          <p:nvPr/>
        </p:nvSpPr>
        <p:spPr>
          <a:xfrm>
            <a:off x="7315199" y="1591294"/>
            <a:ext cx="9982201" cy="2703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2.1) The Create Review page allows users to input a review date, theme, content, and upload a PPT file. It provides options to edit, save, email, or go back, ensuring efficient review management. A saved review section displays previously entered details.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D4A88AF-5AE5-C950-9C2D-35925B1B1D5C}"/>
              </a:ext>
            </a:extLst>
          </p:cNvPr>
          <p:cNvSpPr txBox="1"/>
          <p:nvPr/>
        </p:nvSpPr>
        <p:spPr>
          <a:xfrm>
            <a:off x="990600" y="6546080"/>
            <a:ext cx="9372600" cy="15956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2.2) A feature  within a student management system that allows users to view batch details, such as student groups, progress tracking, or administrative records.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76EB7-F4AC-E72C-9062-915901B755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7121" y="5600700"/>
            <a:ext cx="7127479" cy="394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35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23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11B52-EDBE-081B-CC58-6B3388A5F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E9A641-6E73-32B6-22A2-093E03770639}"/>
              </a:ext>
            </a:extLst>
          </p:cNvPr>
          <p:cNvSpPr/>
          <p:nvPr/>
        </p:nvSpPr>
        <p:spPr>
          <a:xfrm>
            <a:off x="15407429" y="8072698"/>
            <a:ext cx="2347171" cy="2214302"/>
          </a:xfrm>
          <a:custGeom>
            <a:avLst/>
            <a:gdLst/>
            <a:ahLst/>
            <a:cxnLst/>
            <a:rect l="l" t="t" r="r" b="b"/>
            <a:pathLst>
              <a:path w="4092356" h="4114800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66BEB98-D574-1A42-2B47-EBF307C239DC}"/>
              </a:ext>
            </a:extLst>
          </p:cNvPr>
          <p:cNvGrpSpPr/>
          <p:nvPr/>
        </p:nvGrpSpPr>
        <p:grpSpPr>
          <a:xfrm>
            <a:off x="533400" y="497401"/>
            <a:ext cx="17144999" cy="9789599"/>
            <a:chOff x="0" y="0"/>
            <a:chExt cx="4274726" cy="216746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233929C-75DF-05C9-C046-23415D5803D8}"/>
                </a:ext>
              </a:extLst>
            </p:cNvPr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264E"/>
            </a:solidFill>
          </p:spPr>
          <p:txBody>
            <a:bodyPr/>
            <a:lstStyle/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endParaRPr lang="en-US" sz="28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C55B6FC-95A0-AC2D-955C-5BC89DA01D0C}"/>
                </a:ext>
              </a:extLst>
            </p:cNvPr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7AFFD181-B05E-614B-6FCA-75425D015EB4}"/>
              </a:ext>
            </a:extLst>
          </p:cNvPr>
          <p:cNvSpPr txBox="1"/>
          <p:nvPr/>
        </p:nvSpPr>
        <p:spPr>
          <a:xfrm>
            <a:off x="5486400" y="723900"/>
            <a:ext cx="697803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defRPr/>
            </a:pPr>
            <a:r>
              <a:rPr lang="en-US" sz="4000" dirty="0">
                <a:solidFill>
                  <a:srgbClr val="E5E5E5"/>
                </a:solidFill>
                <a:latin typeface="Times New Roman Bold"/>
              </a:rPr>
              <a:t>Key Features Implementation</a:t>
            </a:r>
            <a:endParaRPr lang="en-US" sz="1400" dirty="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0E32722-4C8A-CA54-D30E-9DE7FB63514B}"/>
              </a:ext>
            </a:extLst>
          </p:cNvPr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503F32A-BC30-5BA8-1670-AD02EAC1AA37}"/>
              </a:ext>
            </a:extLst>
          </p:cNvPr>
          <p:cNvSpPr txBox="1"/>
          <p:nvPr/>
        </p:nvSpPr>
        <p:spPr>
          <a:xfrm>
            <a:off x="8253292" y="2247900"/>
            <a:ext cx="8991600" cy="2149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2.3)To view all batches individually and post their marks, provide clickable buttons for each batch. Each button will navigate to a page where student marks can be entered and updated.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27696-C392-CA9C-C4F4-BEE0FEE8C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457" y="1866900"/>
            <a:ext cx="6978035" cy="4038600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1F958C0C-78EB-2D96-8E85-305C69D3017F}"/>
              </a:ext>
            </a:extLst>
          </p:cNvPr>
          <p:cNvSpPr txBox="1"/>
          <p:nvPr/>
        </p:nvSpPr>
        <p:spPr>
          <a:xfrm>
            <a:off x="710457" y="6813859"/>
            <a:ext cx="9271743" cy="104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en-US" sz="2400" spc="239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spc="239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2.4) To post student review marks and update them.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9B0F95-7836-4470-E225-058978BEF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6743" y="5445434"/>
            <a:ext cx="6978036" cy="43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137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4441977" cy="8229600"/>
            <a:chOff x="0" y="0"/>
            <a:chExt cx="1169903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69903" cy="2167467"/>
            </a:xfrm>
            <a:custGeom>
              <a:avLst/>
              <a:gdLst/>
              <a:ahLst/>
              <a:cxnLst/>
              <a:rect l="l" t="t" r="r" b="b"/>
              <a:pathLst>
                <a:path w="1169903" h="2167467">
                  <a:moveTo>
                    <a:pt x="0" y="0"/>
                  </a:moveTo>
                  <a:lnTo>
                    <a:pt x="1169903" y="0"/>
                  </a:lnTo>
                  <a:lnTo>
                    <a:pt x="1169903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B6BCCE">
                <a:alpha val="19608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169903" cy="21865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2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74319" y="1945470"/>
            <a:ext cx="6992716" cy="6396059"/>
          </a:xfrm>
          <a:custGeom>
            <a:avLst/>
            <a:gdLst/>
            <a:ahLst/>
            <a:cxnLst/>
            <a:rect l="l" t="t" r="r" b="b"/>
            <a:pathLst>
              <a:path w="6992716" h="6396059">
                <a:moveTo>
                  <a:pt x="0" y="0"/>
                </a:moveTo>
                <a:lnTo>
                  <a:pt x="6992716" y="0"/>
                </a:lnTo>
                <a:lnTo>
                  <a:pt x="6992716" y="6396060"/>
                </a:lnTo>
                <a:lnTo>
                  <a:pt x="0" y="6396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93" r="-1929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58407" y="2281985"/>
            <a:ext cx="5043421" cy="5723031"/>
          </a:xfrm>
          <a:custGeom>
            <a:avLst/>
            <a:gdLst/>
            <a:ahLst/>
            <a:cxnLst/>
            <a:rect l="l" t="t" r="r" b="b"/>
            <a:pathLst>
              <a:path w="5043421" h="5723031">
                <a:moveTo>
                  <a:pt x="0" y="0"/>
                </a:moveTo>
                <a:lnTo>
                  <a:pt x="5043421" y="0"/>
                </a:lnTo>
                <a:lnTo>
                  <a:pt x="5043421" y="5723030"/>
                </a:lnTo>
                <a:lnTo>
                  <a:pt x="0" y="57230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131070" y="4619625"/>
            <a:ext cx="6156930" cy="1811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939"/>
              </a:lnSpc>
            </a:pPr>
            <a:r>
              <a:rPr lang="en-US" sz="8499" spc="509" dirty="0">
                <a:solidFill>
                  <a:srgbClr val="061237"/>
                </a:solidFill>
                <a:latin typeface="Times New Roman Bold"/>
              </a:rPr>
              <a:t>Thank You!</a:t>
            </a:r>
          </a:p>
        </p:txBody>
      </p:sp>
      <p:sp>
        <p:nvSpPr>
          <p:cNvPr id="9" name="Freeform 9"/>
          <p:cNvSpPr/>
          <p:nvPr/>
        </p:nvSpPr>
        <p:spPr>
          <a:xfrm>
            <a:off x="40879" y="0"/>
            <a:ext cx="1339156" cy="900583"/>
          </a:xfrm>
          <a:custGeom>
            <a:avLst/>
            <a:gdLst/>
            <a:ahLst/>
            <a:cxnLst/>
            <a:rect l="l" t="t" r="r" b="b"/>
            <a:pathLst>
              <a:path w="1339156" h="900583">
                <a:moveTo>
                  <a:pt x="0" y="0"/>
                </a:moveTo>
                <a:lnTo>
                  <a:pt x="1339156" y="0"/>
                </a:lnTo>
                <a:lnTo>
                  <a:pt x="1339156" y="900583"/>
                </a:lnTo>
                <a:lnTo>
                  <a:pt x="0" y="900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479</Words>
  <Application>Microsoft Office PowerPoint</Application>
  <PresentationFormat>Custom</PresentationFormat>
  <Paragraphs>70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Calibri</vt:lpstr>
      <vt:lpstr>Times New Roman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Jayanthi</dc:creator>
  <cp:lastModifiedBy>Yalla Divya</cp:lastModifiedBy>
  <cp:revision>32</cp:revision>
  <dcterms:created xsi:type="dcterms:W3CDTF">2006-08-16T00:00:00Z</dcterms:created>
  <dcterms:modified xsi:type="dcterms:W3CDTF">2025-03-14T17:15:59Z</dcterms:modified>
  <dc:identifier>DAF8FhvNGII</dc:identifier>
</cp:coreProperties>
</file>