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62" r:id="rId2"/>
    <p:sldId id="3363" r:id="rId3"/>
    <p:sldId id="3364" r:id="rId4"/>
    <p:sldId id="3365" r:id="rId5"/>
    <p:sldId id="3370" r:id="rId6"/>
    <p:sldId id="3366" r:id="rId7"/>
    <p:sldId id="3368" r:id="rId8"/>
    <p:sldId id="3371" r:id="rId9"/>
    <p:sldId id="3380" r:id="rId10"/>
    <p:sldId id="3379" r:id="rId11"/>
    <p:sldId id="3373" r:id="rId12"/>
    <p:sldId id="3374" r:id="rId13"/>
    <p:sldId id="3375" r:id="rId14"/>
    <p:sldId id="3376" r:id="rId15"/>
    <p:sldId id="3383" r:id="rId16"/>
    <p:sldId id="3381" r:id="rId17"/>
    <p:sldId id="3382" r:id="rId18"/>
    <p:sldId id="33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E73CD-90E5-41B2-BD9F-156965AD6D3E}" v="30" dt="2024-02-28T06:55:31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vellingiri" userId="530dc5af23789b7c" providerId="LiveId" clId="{F742AE87-FFFA-4D89-84F7-BE08A9EF6B00}"/>
    <pc:docChg chg="undo custSel addSld delSld modSld">
      <pc:chgData name="jayanth vellingiri" userId="530dc5af23789b7c" providerId="LiveId" clId="{F742AE87-FFFA-4D89-84F7-BE08A9EF6B00}" dt="2024-02-27T07:12:30.118" v="553" actId="20577"/>
      <pc:docMkLst>
        <pc:docMk/>
      </pc:docMkLst>
      <pc:sldChg chg="modNotesTx">
        <pc:chgData name="jayanth vellingiri" userId="530dc5af23789b7c" providerId="LiveId" clId="{F742AE87-FFFA-4D89-84F7-BE08A9EF6B00}" dt="2024-02-27T06:32:03.800" v="24" actId="20577"/>
        <pc:sldMkLst>
          <pc:docMk/>
          <pc:sldMk cId="1517918910" sldId="3380"/>
        </pc:sldMkLst>
      </pc:sldChg>
      <pc:sldChg chg="modNotesTx">
        <pc:chgData name="jayanth vellingiri" userId="530dc5af23789b7c" providerId="LiveId" clId="{F742AE87-FFFA-4D89-84F7-BE08A9EF6B00}" dt="2024-02-27T06:32:01.428" v="23"/>
        <pc:sldMkLst>
          <pc:docMk/>
          <pc:sldMk cId="1628595284" sldId="3382"/>
        </pc:sldMkLst>
      </pc:sldChg>
      <pc:sldChg chg="modNotesTx">
        <pc:chgData name="jayanth vellingiri" userId="530dc5af23789b7c" providerId="LiveId" clId="{F742AE87-FFFA-4D89-84F7-BE08A9EF6B00}" dt="2024-02-27T06:35:02.707" v="34" actId="20577"/>
        <pc:sldMkLst>
          <pc:docMk/>
          <pc:sldMk cId="1519343362" sldId="3386"/>
        </pc:sldMkLst>
      </pc:sldChg>
      <pc:sldChg chg="modSp mod">
        <pc:chgData name="jayanth vellingiri" userId="530dc5af23789b7c" providerId="LiveId" clId="{F742AE87-FFFA-4D89-84F7-BE08A9EF6B00}" dt="2024-02-27T06:32:25.549" v="27" actId="14100"/>
        <pc:sldMkLst>
          <pc:docMk/>
          <pc:sldMk cId="494536302" sldId="3419"/>
        </pc:sldMkLst>
        <pc:picChg chg="mod">
          <ac:chgData name="jayanth vellingiri" userId="530dc5af23789b7c" providerId="LiveId" clId="{F742AE87-FFFA-4D89-84F7-BE08A9EF6B00}" dt="2024-02-27T06:32:25.549" v="27" actId="14100"/>
          <ac:picMkLst>
            <pc:docMk/>
            <pc:sldMk cId="494536302" sldId="3419"/>
            <ac:picMk id="6" creationId="{148F4F20-D006-1356-8D97-B44163C4C2BE}"/>
          </ac:picMkLst>
        </pc:picChg>
      </pc:sldChg>
      <pc:sldChg chg="modSp add mod">
        <pc:chgData name="jayanth vellingiri" userId="530dc5af23789b7c" providerId="LiveId" clId="{F742AE87-FFFA-4D89-84F7-BE08A9EF6B00}" dt="2024-02-27T06:38:23.645" v="290" actId="255"/>
        <pc:sldMkLst>
          <pc:docMk/>
          <pc:sldMk cId="2424084122" sldId="3432"/>
        </pc:sldMkLst>
        <pc:spChg chg="mod">
          <ac:chgData name="jayanth vellingiri" userId="530dc5af23789b7c" providerId="LiveId" clId="{F742AE87-FFFA-4D89-84F7-BE08A9EF6B00}" dt="2024-02-27T06:38:23.645" v="290" actId="255"/>
          <ac:spMkLst>
            <pc:docMk/>
            <pc:sldMk cId="2424084122" sldId="3432"/>
            <ac:spMk id="106" creationId="{1595D8B3-C299-E77A-089F-D6345F5AD3C0}"/>
          </ac:spMkLst>
        </pc:spChg>
      </pc:sldChg>
      <pc:sldChg chg="new del">
        <pc:chgData name="jayanth vellingiri" userId="530dc5af23789b7c" providerId="LiveId" clId="{F742AE87-FFFA-4D89-84F7-BE08A9EF6B00}" dt="2024-02-27T06:39:06.425" v="292" actId="47"/>
        <pc:sldMkLst>
          <pc:docMk/>
          <pc:sldMk cId="869698365" sldId="3433"/>
        </pc:sldMkLst>
      </pc:sldChg>
      <pc:sldChg chg="add">
        <pc:chgData name="jayanth vellingiri" userId="530dc5af23789b7c" providerId="LiveId" clId="{F742AE87-FFFA-4D89-84F7-BE08A9EF6B00}" dt="2024-02-27T06:39:08.486" v="293" actId="2890"/>
        <pc:sldMkLst>
          <pc:docMk/>
          <pc:sldMk cId="1688861025" sldId="3433"/>
        </pc:sldMkLst>
      </pc:sldChg>
      <pc:sldChg chg="delSp modSp add mod">
        <pc:chgData name="jayanth vellingiri" userId="530dc5af23789b7c" providerId="LiveId" clId="{F742AE87-FFFA-4D89-84F7-BE08A9EF6B00}" dt="2024-02-27T06:55:18.019" v="325" actId="20577"/>
        <pc:sldMkLst>
          <pc:docMk/>
          <pc:sldMk cId="1044872091" sldId="3434"/>
        </pc:sldMkLst>
        <pc:spChg chg="mod">
          <ac:chgData name="jayanth vellingiri" userId="530dc5af23789b7c" providerId="LiveId" clId="{F742AE87-FFFA-4D89-84F7-BE08A9EF6B00}" dt="2024-02-27T06:55:18.019" v="325" actId="20577"/>
          <ac:spMkLst>
            <pc:docMk/>
            <pc:sldMk cId="1044872091" sldId="3434"/>
            <ac:spMk id="106" creationId="{FE837515-25EF-4D14-A917-32B69795C11D}"/>
          </ac:spMkLst>
        </pc:spChg>
        <pc:graphicFrameChg chg="del modGraphic">
          <ac:chgData name="jayanth vellingiri" userId="530dc5af23789b7c" providerId="LiveId" clId="{F742AE87-FFFA-4D89-84F7-BE08A9EF6B00}" dt="2024-02-27T06:52:37.398" v="299" actId="478"/>
          <ac:graphicFrameMkLst>
            <pc:docMk/>
            <pc:sldMk cId="1044872091" sldId="3434"/>
            <ac:graphicFrameMk id="2" creationId="{56B6E20A-2AE6-7546-1F82-6EEE839FE3AC}"/>
          </ac:graphicFrameMkLst>
        </pc:graphicFrameChg>
      </pc:sldChg>
      <pc:sldChg chg="modSp add mod">
        <pc:chgData name="jayanth vellingiri" userId="530dc5af23789b7c" providerId="LiveId" clId="{F742AE87-FFFA-4D89-84F7-BE08A9EF6B00}" dt="2024-02-27T07:12:30.118" v="553" actId="20577"/>
        <pc:sldMkLst>
          <pc:docMk/>
          <pc:sldMk cId="3767709656" sldId="3435"/>
        </pc:sldMkLst>
        <pc:spChg chg="mod">
          <ac:chgData name="jayanth vellingiri" userId="530dc5af23789b7c" providerId="LiveId" clId="{F742AE87-FFFA-4D89-84F7-BE08A9EF6B00}" dt="2024-02-27T07:12:30.118" v="553" actId="20577"/>
          <ac:spMkLst>
            <pc:docMk/>
            <pc:sldMk cId="3767709656" sldId="3435"/>
            <ac:spMk id="106" creationId="{D3B7AD23-95D1-5AB8-DC28-2D35D802732A}"/>
          </ac:spMkLst>
        </pc:spChg>
      </pc:sldChg>
    </pc:docChg>
  </pc:docChgLst>
  <pc:docChgLst>
    <pc:chgData name="jayanth vellingiri" userId="530dc5af23789b7c" providerId="LiveId" clId="{1B7E73CD-90E5-41B2-BD9F-156965AD6D3E}"/>
    <pc:docChg chg="undo custSel addSld delSld modSld sldOrd">
      <pc:chgData name="jayanth vellingiri" userId="530dc5af23789b7c" providerId="LiveId" clId="{1B7E73CD-90E5-41B2-BD9F-156965AD6D3E}" dt="2024-02-28T10:17:34.994" v="1900" actId="20577"/>
      <pc:docMkLst>
        <pc:docMk/>
      </pc:docMkLst>
      <pc:sldChg chg="modSp mod">
        <pc:chgData name="jayanth vellingiri" userId="530dc5af23789b7c" providerId="LiveId" clId="{1B7E73CD-90E5-41B2-BD9F-156965AD6D3E}" dt="2024-02-27T10:08:07.975" v="89" actId="113"/>
        <pc:sldMkLst>
          <pc:docMk/>
          <pc:sldMk cId="603140370" sldId="3362"/>
        </pc:sldMkLst>
        <pc:spChg chg="mod">
          <ac:chgData name="jayanth vellingiri" userId="530dc5af23789b7c" providerId="LiveId" clId="{1B7E73CD-90E5-41B2-BD9F-156965AD6D3E}" dt="2024-02-27T10:08:07.975" v="89" actId="113"/>
          <ac:spMkLst>
            <pc:docMk/>
            <pc:sldMk cId="603140370" sldId="3362"/>
            <ac:spMk id="106" creationId="{00000000-0000-0000-0000-000000000000}"/>
          </ac:spMkLst>
        </pc:spChg>
        <pc:spChg chg="mod">
          <ac:chgData name="jayanth vellingiri" userId="530dc5af23789b7c" providerId="LiveId" clId="{1B7E73CD-90E5-41B2-BD9F-156965AD6D3E}" dt="2024-02-27T10:07:24.034" v="76" actId="20577"/>
          <ac:spMkLst>
            <pc:docMk/>
            <pc:sldMk cId="603140370" sldId="3362"/>
            <ac:spMk id="116" creationId="{00000000-0000-0000-0000-000000000000}"/>
          </ac:spMkLst>
        </pc:spChg>
      </pc:sldChg>
      <pc:sldChg chg="del">
        <pc:chgData name="jayanth vellingiri" userId="530dc5af23789b7c" providerId="LiveId" clId="{1B7E73CD-90E5-41B2-BD9F-156965AD6D3E}" dt="2024-02-27T09:56:46.211" v="0" actId="47"/>
        <pc:sldMkLst>
          <pc:docMk/>
          <pc:sldMk cId="1097864998" sldId="3363"/>
        </pc:sldMkLst>
      </pc:sldChg>
      <pc:sldChg chg="modSp add mod modNotesTx">
        <pc:chgData name="jayanth vellingiri" userId="530dc5af23789b7c" providerId="LiveId" clId="{1B7E73CD-90E5-41B2-BD9F-156965AD6D3E}" dt="2024-02-28T09:59:12.363" v="1452" actId="20577"/>
        <pc:sldMkLst>
          <pc:docMk/>
          <pc:sldMk cId="2547201334" sldId="3363"/>
        </pc:sldMkLst>
        <pc:spChg chg="mod">
          <ac:chgData name="jayanth vellingiri" userId="530dc5af23789b7c" providerId="LiveId" clId="{1B7E73CD-90E5-41B2-BD9F-156965AD6D3E}" dt="2024-02-27T10:15:46.024" v="346" actId="113"/>
          <ac:spMkLst>
            <pc:docMk/>
            <pc:sldMk cId="2547201334" sldId="3363"/>
            <ac:spMk id="106" creationId="{AE9C34A0-360E-5ED8-0595-B9C1BD641F8D}"/>
          </ac:spMkLst>
        </pc:spChg>
      </pc:sldChg>
      <pc:sldChg chg="del">
        <pc:chgData name="jayanth vellingiri" userId="530dc5af23789b7c" providerId="LiveId" clId="{1B7E73CD-90E5-41B2-BD9F-156965AD6D3E}" dt="2024-02-27T09:56:46.688" v="1" actId="47"/>
        <pc:sldMkLst>
          <pc:docMk/>
          <pc:sldMk cId="2514937110" sldId="3364"/>
        </pc:sldMkLst>
      </pc:sldChg>
      <pc:sldChg chg="modSp add mod">
        <pc:chgData name="jayanth vellingiri" userId="530dc5af23789b7c" providerId="LiveId" clId="{1B7E73CD-90E5-41B2-BD9F-156965AD6D3E}" dt="2024-02-27T10:16:59.453" v="357" actId="2710"/>
        <pc:sldMkLst>
          <pc:docMk/>
          <pc:sldMk cId="3828571922" sldId="3364"/>
        </pc:sldMkLst>
        <pc:spChg chg="mod">
          <ac:chgData name="jayanth vellingiri" userId="530dc5af23789b7c" providerId="LiveId" clId="{1B7E73CD-90E5-41B2-BD9F-156965AD6D3E}" dt="2024-02-27T10:16:59.453" v="357" actId="2710"/>
          <ac:spMkLst>
            <pc:docMk/>
            <pc:sldMk cId="3828571922" sldId="3364"/>
            <ac:spMk id="106" creationId="{D4885635-3A54-210B-90C1-D02061B5D63B}"/>
          </ac:spMkLst>
        </pc:spChg>
      </pc:sldChg>
      <pc:sldChg chg="addSp modSp add mod">
        <pc:chgData name="jayanth vellingiri" userId="530dc5af23789b7c" providerId="LiveId" clId="{1B7E73CD-90E5-41B2-BD9F-156965AD6D3E}" dt="2024-02-27T10:23:21.590" v="413" actId="1076"/>
        <pc:sldMkLst>
          <pc:docMk/>
          <pc:sldMk cId="1685658057" sldId="3365"/>
        </pc:sldMkLst>
        <pc:spChg chg="mod">
          <ac:chgData name="jayanth vellingiri" userId="530dc5af23789b7c" providerId="LiveId" clId="{1B7E73CD-90E5-41B2-BD9F-156965AD6D3E}" dt="2024-02-27T10:21:28.214" v="377" actId="20577"/>
          <ac:spMkLst>
            <pc:docMk/>
            <pc:sldMk cId="1685658057" sldId="3365"/>
            <ac:spMk id="106" creationId="{55CD4D1D-E063-E07C-3615-120375881489}"/>
          </ac:spMkLst>
        </pc:spChg>
        <pc:graphicFrameChg chg="add mod">
          <ac:chgData name="jayanth vellingiri" userId="530dc5af23789b7c" providerId="LiveId" clId="{1B7E73CD-90E5-41B2-BD9F-156965AD6D3E}" dt="2024-02-27T10:21:28.591" v="378"/>
          <ac:graphicFrameMkLst>
            <pc:docMk/>
            <pc:sldMk cId="1685658057" sldId="3365"/>
            <ac:graphicFrameMk id="2" creationId="{9774827A-A0C5-B901-4A99-0171FC2B4835}"/>
          </ac:graphicFrameMkLst>
        </pc:graphicFrameChg>
        <pc:graphicFrameChg chg="add mod modGraphic">
          <ac:chgData name="jayanth vellingiri" userId="530dc5af23789b7c" providerId="LiveId" clId="{1B7E73CD-90E5-41B2-BD9F-156965AD6D3E}" dt="2024-02-27T10:23:21.590" v="413" actId="1076"/>
          <ac:graphicFrameMkLst>
            <pc:docMk/>
            <pc:sldMk cId="1685658057" sldId="3365"/>
            <ac:graphicFrameMk id="3" creationId="{D3B35426-D627-459F-AD41-4A03E6896D40}"/>
          </ac:graphicFrameMkLst>
        </pc:graphicFrameChg>
        <pc:picChg chg="mod">
          <ac:chgData name="jayanth vellingiri" userId="530dc5af23789b7c" providerId="LiveId" clId="{1B7E73CD-90E5-41B2-BD9F-156965AD6D3E}" dt="2024-02-27T10:23:14.716" v="412" actId="1076"/>
          <ac:picMkLst>
            <pc:docMk/>
            <pc:sldMk cId="1685658057" sldId="3365"/>
            <ac:picMk id="117" creationId="{AE535461-51DC-05B3-257F-2CC4A43E0BA0}"/>
          </ac:picMkLst>
        </pc:picChg>
      </pc:sldChg>
      <pc:sldChg chg="del">
        <pc:chgData name="jayanth vellingiri" userId="530dc5af23789b7c" providerId="LiveId" clId="{1B7E73CD-90E5-41B2-BD9F-156965AD6D3E}" dt="2024-02-27T09:56:46.713" v="2" actId="47"/>
        <pc:sldMkLst>
          <pc:docMk/>
          <pc:sldMk cId="1365015850" sldId="3366"/>
        </pc:sldMkLst>
      </pc:sldChg>
      <pc:sldChg chg="addSp delSp modSp add mod modNotesTx">
        <pc:chgData name="jayanth vellingiri" userId="530dc5af23789b7c" providerId="LiveId" clId="{1B7E73CD-90E5-41B2-BD9F-156965AD6D3E}" dt="2024-02-28T10:00:17.775" v="1484" actId="20577"/>
        <pc:sldMkLst>
          <pc:docMk/>
          <pc:sldMk cId="3016379637" sldId="3366"/>
        </pc:sldMkLst>
        <pc:spChg chg="add">
          <ac:chgData name="jayanth vellingiri" userId="530dc5af23789b7c" providerId="LiveId" clId="{1B7E73CD-90E5-41B2-BD9F-156965AD6D3E}" dt="2024-02-27T10:37:36.174" v="419"/>
          <ac:spMkLst>
            <pc:docMk/>
            <pc:sldMk cId="3016379637" sldId="3366"/>
            <ac:spMk id="2" creationId="{F9CE28AB-8529-EEF8-10F1-034610FABA3C}"/>
          </ac:spMkLst>
        </pc:spChg>
        <pc:spChg chg="add">
          <ac:chgData name="jayanth vellingiri" userId="530dc5af23789b7c" providerId="LiveId" clId="{1B7E73CD-90E5-41B2-BD9F-156965AD6D3E}" dt="2024-02-27T10:37:36.174" v="419"/>
          <ac:spMkLst>
            <pc:docMk/>
            <pc:sldMk cId="3016379637" sldId="3366"/>
            <ac:spMk id="4" creationId="{0D5A49B8-1B44-71E0-6EB1-AE3D8F68CA96}"/>
          </ac:spMkLst>
        </pc:spChg>
        <pc:spChg chg="add">
          <ac:chgData name="jayanth vellingiri" userId="530dc5af23789b7c" providerId="LiveId" clId="{1B7E73CD-90E5-41B2-BD9F-156965AD6D3E}" dt="2024-02-27T10:37:36.174" v="419"/>
          <ac:spMkLst>
            <pc:docMk/>
            <pc:sldMk cId="3016379637" sldId="3366"/>
            <ac:spMk id="5" creationId="{9ECAEB59-A2DB-CC62-0008-6E7B38A3635A}"/>
          </ac:spMkLst>
        </pc:spChg>
        <pc:spChg chg="mod">
          <ac:chgData name="jayanth vellingiri" userId="530dc5af23789b7c" providerId="LiveId" clId="{1B7E73CD-90E5-41B2-BD9F-156965AD6D3E}" dt="2024-02-28T04:57:53.538" v="430" actId="14100"/>
          <ac:spMkLst>
            <pc:docMk/>
            <pc:sldMk cId="3016379637" sldId="3366"/>
            <ac:spMk id="106" creationId="{FA27169B-428B-ECCF-09B1-9D0206765196}"/>
          </ac:spMkLst>
        </pc:spChg>
        <pc:graphicFrameChg chg="del">
          <ac:chgData name="jayanth vellingiri" userId="530dc5af23789b7c" providerId="LiveId" clId="{1B7E73CD-90E5-41B2-BD9F-156965AD6D3E}" dt="2024-02-27T10:30:44.246" v="415" actId="478"/>
          <ac:graphicFrameMkLst>
            <pc:docMk/>
            <pc:sldMk cId="3016379637" sldId="3366"/>
            <ac:graphicFrameMk id="3" creationId="{ED5524F0-78F7-C956-AA92-64116882FD6B}"/>
          </ac:graphicFrameMkLst>
        </pc:graphicFrameChg>
      </pc:sldChg>
      <pc:sldChg chg="add del">
        <pc:chgData name="jayanth vellingiri" userId="530dc5af23789b7c" providerId="LiveId" clId="{1B7E73CD-90E5-41B2-BD9F-156965AD6D3E}" dt="2024-02-28T10:00:27.324" v="1485" actId="47"/>
        <pc:sldMkLst>
          <pc:docMk/>
          <pc:sldMk cId="800131010" sldId="3367"/>
        </pc:sldMkLst>
      </pc:sldChg>
      <pc:sldChg chg="del">
        <pc:chgData name="jayanth vellingiri" userId="530dc5af23789b7c" providerId="LiveId" clId="{1B7E73CD-90E5-41B2-BD9F-156965AD6D3E}" dt="2024-02-27T09:56:46.759" v="3" actId="47"/>
        <pc:sldMkLst>
          <pc:docMk/>
          <pc:sldMk cId="1715947694" sldId="3367"/>
        </pc:sldMkLst>
      </pc:sldChg>
      <pc:sldChg chg="addSp delSp modSp add mod modNotesTx">
        <pc:chgData name="jayanth vellingiri" userId="530dc5af23789b7c" providerId="LiveId" clId="{1B7E73CD-90E5-41B2-BD9F-156965AD6D3E}" dt="2024-02-28T10:06:06.019" v="1518" actId="20577"/>
        <pc:sldMkLst>
          <pc:docMk/>
          <pc:sldMk cId="751067342" sldId="3368"/>
        </pc:sldMkLst>
        <pc:spChg chg="mod">
          <ac:chgData name="jayanth vellingiri" userId="530dc5af23789b7c" providerId="LiveId" clId="{1B7E73CD-90E5-41B2-BD9F-156965AD6D3E}" dt="2024-02-28T05:06:05.674" v="479" actId="20577"/>
          <ac:spMkLst>
            <pc:docMk/>
            <pc:sldMk cId="751067342" sldId="3368"/>
            <ac:spMk id="106" creationId="{99493802-B688-CF1E-47ED-0FE99EE4452B}"/>
          </ac:spMkLst>
        </pc:spChg>
        <pc:graphicFrameChg chg="add mod modGraphic">
          <ac:chgData name="jayanth vellingiri" userId="530dc5af23789b7c" providerId="LiveId" clId="{1B7E73CD-90E5-41B2-BD9F-156965AD6D3E}" dt="2024-02-28T05:14:54.931" v="996" actId="1076"/>
          <ac:graphicFrameMkLst>
            <pc:docMk/>
            <pc:sldMk cId="751067342" sldId="3368"/>
            <ac:graphicFrameMk id="4" creationId="{A23ACBBF-8614-7F70-8780-02A08F6C1E9E}"/>
          </ac:graphicFrameMkLst>
        </pc:graphicFrameChg>
        <pc:picChg chg="add del mod">
          <ac:chgData name="jayanth vellingiri" userId="530dc5af23789b7c" providerId="LiveId" clId="{1B7E73CD-90E5-41B2-BD9F-156965AD6D3E}" dt="2024-02-28T05:09:09.907" v="486" actId="478"/>
          <ac:picMkLst>
            <pc:docMk/>
            <pc:sldMk cId="751067342" sldId="3368"/>
            <ac:picMk id="3" creationId="{4E93F9AB-A272-DA55-F1CC-C82EAEFC5E9B}"/>
          </ac:picMkLst>
        </pc:picChg>
      </pc:sldChg>
      <pc:sldChg chg="del">
        <pc:chgData name="jayanth vellingiri" userId="530dc5af23789b7c" providerId="LiveId" clId="{1B7E73CD-90E5-41B2-BD9F-156965AD6D3E}" dt="2024-02-27T09:56:46.831" v="5" actId="47"/>
        <pc:sldMkLst>
          <pc:docMk/>
          <pc:sldMk cId="3340971560" sldId="3368"/>
        </pc:sldMkLst>
      </pc:sldChg>
      <pc:sldChg chg="del">
        <pc:chgData name="jayanth vellingiri" userId="530dc5af23789b7c" providerId="LiveId" clId="{1B7E73CD-90E5-41B2-BD9F-156965AD6D3E}" dt="2024-02-27T09:56:46.861" v="6" actId="47"/>
        <pc:sldMkLst>
          <pc:docMk/>
          <pc:sldMk cId="2142223076" sldId="3369"/>
        </pc:sldMkLst>
      </pc:sldChg>
      <pc:sldChg chg="add del">
        <pc:chgData name="jayanth vellingiri" userId="530dc5af23789b7c" providerId="LiveId" clId="{1B7E73CD-90E5-41B2-BD9F-156965AD6D3E}" dt="2024-02-28T10:06:10.102" v="1519" actId="47"/>
        <pc:sldMkLst>
          <pc:docMk/>
          <pc:sldMk cId="2930809370" sldId="3369"/>
        </pc:sldMkLst>
      </pc:sldChg>
      <pc:sldChg chg="modSp add mod modNotesTx">
        <pc:chgData name="jayanth vellingiri" userId="530dc5af23789b7c" providerId="LiveId" clId="{1B7E73CD-90E5-41B2-BD9F-156965AD6D3E}" dt="2024-02-28T10:11:28.189" v="1670" actId="20577"/>
        <pc:sldMkLst>
          <pc:docMk/>
          <pc:sldMk cId="631747771" sldId="3370"/>
        </pc:sldMkLst>
        <pc:graphicFrameChg chg="mod modGraphic">
          <ac:chgData name="jayanth vellingiri" userId="530dc5af23789b7c" providerId="LiveId" clId="{1B7E73CD-90E5-41B2-BD9F-156965AD6D3E}" dt="2024-02-28T05:26:42.260" v="1076" actId="14100"/>
          <ac:graphicFrameMkLst>
            <pc:docMk/>
            <pc:sldMk cId="631747771" sldId="3370"/>
            <ac:graphicFrameMk id="3" creationId="{E5C4074F-8B28-2FEC-00A2-DC39B8206B6A}"/>
          </ac:graphicFrameMkLst>
        </pc:graphicFrameChg>
        <pc:picChg chg="mod">
          <ac:chgData name="jayanth vellingiri" userId="530dc5af23789b7c" providerId="LiveId" clId="{1B7E73CD-90E5-41B2-BD9F-156965AD6D3E}" dt="2024-02-28T05:26:49.697" v="1077" actId="1076"/>
          <ac:picMkLst>
            <pc:docMk/>
            <pc:sldMk cId="631747771" sldId="3370"/>
            <ac:picMk id="117" creationId="{A4C6A169-BEB4-13D7-8C61-085E411B3262}"/>
          </ac:picMkLst>
        </pc:picChg>
      </pc:sldChg>
      <pc:sldChg chg="del">
        <pc:chgData name="jayanth vellingiri" userId="530dc5af23789b7c" providerId="LiveId" clId="{1B7E73CD-90E5-41B2-BD9F-156965AD6D3E}" dt="2024-02-27T09:56:46.884" v="7" actId="47"/>
        <pc:sldMkLst>
          <pc:docMk/>
          <pc:sldMk cId="2547143533" sldId="3370"/>
        </pc:sldMkLst>
      </pc:sldChg>
      <pc:sldChg chg="addSp delSp modSp add mod modNotesTx">
        <pc:chgData name="jayanth vellingiri" userId="530dc5af23789b7c" providerId="LiveId" clId="{1B7E73CD-90E5-41B2-BD9F-156965AD6D3E}" dt="2024-02-28T10:06:39.923" v="1546" actId="20577"/>
        <pc:sldMkLst>
          <pc:docMk/>
          <pc:sldMk cId="1482533997" sldId="3371"/>
        </pc:sldMkLst>
        <pc:spChg chg="add">
          <ac:chgData name="jayanth vellingiri" userId="530dc5af23789b7c" providerId="LiveId" clId="{1B7E73CD-90E5-41B2-BD9F-156965AD6D3E}" dt="2024-02-28T05:20:28.276" v="1021"/>
          <ac:spMkLst>
            <pc:docMk/>
            <pc:sldMk cId="1482533997" sldId="3371"/>
            <ac:spMk id="2" creationId="{70D54E06-E638-86AE-CF40-22951D868D59}"/>
          </ac:spMkLst>
        </pc:spChg>
        <pc:spChg chg="mod">
          <ac:chgData name="jayanth vellingiri" userId="530dc5af23789b7c" providerId="LiveId" clId="{1B7E73CD-90E5-41B2-BD9F-156965AD6D3E}" dt="2024-02-28T05:22:52.244" v="1049" actId="2710"/>
          <ac:spMkLst>
            <pc:docMk/>
            <pc:sldMk cId="1482533997" sldId="3371"/>
            <ac:spMk id="106" creationId="{0086134B-6689-8CA1-377C-597AE06884FD}"/>
          </ac:spMkLst>
        </pc:spChg>
        <pc:graphicFrameChg chg="del">
          <ac:chgData name="jayanth vellingiri" userId="530dc5af23789b7c" providerId="LiveId" clId="{1B7E73CD-90E5-41B2-BD9F-156965AD6D3E}" dt="2024-02-28T05:20:25.469" v="1020" actId="478"/>
          <ac:graphicFrameMkLst>
            <pc:docMk/>
            <pc:sldMk cId="1482533997" sldId="3371"/>
            <ac:graphicFrameMk id="4" creationId="{BAF0246C-0B78-778A-18C7-862387F257DE}"/>
          </ac:graphicFrameMkLst>
        </pc:graphicFrameChg>
      </pc:sldChg>
      <pc:sldChg chg="del">
        <pc:chgData name="jayanth vellingiri" userId="530dc5af23789b7c" providerId="LiveId" clId="{1B7E73CD-90E5-41B2-BD9F-156965AD6D3E}" dt="2024-02-27T09:56:46.914" v="8" actId="47"/>
        <pc:sldMkLst>
          <pc:docMk/>
          <pc:sldMk cId="3490157802" sldId="3371"/>
        </pc:sldMkLst>
      </pc:sldChg>
      <pc:sldChg chg="modSp add del mod">
        <pc:chgData name="jayanth vellingiri" userId="530dc5af23789b7c" providerId="LiveId" clId="{1B7E73CD-90E5-41B2-BD9F-156965AD6D3E}" dt="2024-02-28T06:22:58.170" v="1289" actId="47"/>
        <pc:sldMkLst>
          <pc:docMk/>
          <pc:sldMk cId="3459357102" sldId="3372"/>
        </pc:sldMkLst>
        <pc:spChg chg="mod">
          <ac:chgData name="jayanth vellingiri" userId="530dc5af23789b7c" providerId="LiveId" clId="{1B7E73CD-90E5-41B2-BD9F-156965AD6D3E}" dt="2024-02-28T05:33:29.930" v="1098" actId="255"/>
          <ac:spMkLst>
            <pc:docMk/>
            <pc:sldMk cId="3459357102" sldId="3372"/>
            <ac:spMk id="106" creationId="{91F9AA54-AD2E-FC91-F8E9-55223D1A1A70}"/>
          </ac:spMkLst>
        </pc:spChg>
      </pc:sldChg>
      <pc:sldChg chg="del">
        <pc:chgData name="jayanth vellingiri" userId="530dc5af23789b7c" providerId="LiveId" clId="{1B7E73CD-90E5-41B2-BD9F-156965AD6D3E}" dt="2024-02-27T09:56:46.942" v="9" actId="47"/>
        <pc:sldMkLst>
          <pc:docMk/>
          <pc:sldMk cId="3803928095" sldId="3372"/>
        </pc:sldMkLst>
      </pc:sldChg>
      <pc:sldChg chg="add modNotesTx">
        <pc:chgData name="jayanth vellingiri" userId="530dc5af23789b7c" providerId="LiveId" clId="{1B7E73CD-90E5-41B2-BD9F-156965AD6D3E}" dt="2024-02-28T10:13:41.526" v="1735" actId="20577"/>
        <pc:sldMkLst>
          <pc:docMk/>
          <pc:sldMk cId="2824512456" sldId="3373"/>
        </pc:sldMkLst>
      </pc:sldChg>
      <pc:sldChg chg="del">
        <pc:chgData name="jayanth vellingiri" userId="530dc5af23789b7c" providerId="LiveId" clId="{1B7E73CD-90E5-41B2-BD9F-156965AD6D3E}" dt="2024-02-27T09:56:46.975" v="10" actId="47"/>
        <pc:sldMkLst>
          <pc:docMk/>
          <pc:sldMk cId="3245877022" sldId="3373"/>
        </pc:sldMkLst>
      </pc:sldChg>
      <pc:sldChg chg="modSp add mod modNotesTx">
        <pc:chgData name="jayanth vellingiri" userId="530dc5af23789b7c" providerId="LiveId" clId="{1B7E73CD-90E5-41B2-BD9F-156965AD6D3E}" dt="2024-02-28T10:14:18.401" v="1762" actId="20577"/>
        <pc:sldMkLst>
          <pc:docMk/>
          <pc:sldMk cId="171351058" sldId="3374"/>
        </pc:sldMkLst>
        <pc:spChg chg="mod">
          <ac:chgData name="jayanth vellingiri" userId="530dc5af23789b7c" providerId="LiveId" clId="{1B7E73CD-90E5-41B2-BD9F-156965AD6D3E}" dt="2024-02-28T05:56:57.223" v="1130" actId="2710"/>
          <ac:spMkLst>
            <pc:docMk/>
            <pc:sldMk cId="171351058" sldId="3374"/>
            <ac:spMk id="106" creationId="{650F7825-DCA4-A675-989A-DB793925D8AC}"/>
          </ac:spMkLst>
        </pc:spChg>
      </pc:sldChg>
      <pc:sldChg chg="del">
        <pc:chgData name="jayanth vellingiri" userId="530dc5af23789b7c" providerId="LiveId" clId="{1B7E73CD-90E5-41B2-BD9F-156965AD6D3E}" dt="2024-02-27T09:56:47.006" v="11" actId="47"/>
        <pc:sldMkLst>
          <pc:docMk/>
          <pc:sldMk cId="4096394685" sldId="3374"/>
        </pc:sldMkLst>
      </pc:sldChg>
      <pc:sldChg chg="addSp modSp add mod modNotesTx">
        <pc:chgData name="jayanth vellingiri" userId="530dc5af23789b7c" providerId="LiveId" clId="{1B7E73CD-90E5-41B2-BD9F-156965AD6D3E}" dt="2024-02-28T10:15:31.803" v="1785" actId="20577"/>
        <pc:sldMkLst>
          <pc:docMk/>
          <pc:sldMk cId="3933240800" sldId="3375"/>
        </pc:sldMkLst>
        <pc:spChg chg="add">
          <ac:chgData name="jayanth vellingiri" userId="530dc5af23789b7c" providerId="LiveId" clId="{1B7E73CD-90E5-41B2-BD9F-156965AD6D3E}" dt="2024-02-28T06:02:00.103" v="1132"/>
          <ac:spMkLst>
            <pc:docMk/>
            <pc:sldMk cId="3933240800" sldId="3375"/>
            <ac:spMk id="2" creationId="{35D35030-5744-BBEB-E420-1129E5C28470}"/>
          </ac:spMkLst>
        </pc:spChg>
        <pc:spChg chg="mod">
          <ac:chgData name="jayanth vellingiri" userId="530dc5af23789b7c" providerId="LiveId" clId="{1B7E73CD-90E5-41B2-BD9F-156965AD6D3E}" dt="2024-02-28T06:05:44.913" v="1166" actId="20577"/>
          <ac:spMkLst>
            <pc:docMk/>
            <pc:sldMk cId="3933240800" sldId="3375"/>
            <ac:spMk id="106" creationId="{DF1C1134-8E29-BD97-9FA9-313589ACC86D}"/>
          </ac:spMkLst>
        </pc:spChg>
      </pc:sldChg>
      <pc:sldChg chg="modSp add mod modNotesTx">
        <pc:chgData name="jayanth vellingiri" userId="530dc5af23789b7c" providerId="LiveId" clId="{1B7E73CD-90E5-41B2-BD9F-156965AD6D3E}" dt="2024-02-28T10:15:49.119" v="1808" actId="20577"/>
        <pc:sldMkLst>
          <pc:docMk/>
          <pc:sldMk cId="644016343" sldId="3376"/>
        </pc:sldMkLst>
        <pc:spChg chg="mod">
          <ac:chgData name="jayanth vellingiri" userId="530dc5af23789b7c" providerId="LiveId" clId="{1B7E73CD-90E5-41B2-BD9F-156965AD6D3E}" dt="2024-02-28T06:06:01.151" v="1172" actId="2710"/>
          <ac:spMkLst>
            <pc:docMk/>
            <pc:sldMk cId="644016343" sldId="3376"/>
            <ac:spMk id="106" creationId="{E3417D1D-88AB-A898-8B44-4570BD11C023}"/>
          </ac:spMkLst>
        </pc:spChg>
      </pc:sldChg>
      <pc:sldChg chg="del">
        <pc:chgData name="jayanth vellingiri" userId="530dc5af23789b7c" providerId="LiveId" clId="{1B7E73CD-90E5-41B2-BD9F-156965AD6D3E}" dt="2024-02-27T09:56:46.782" v="4" actId="47"/>
        <pc:sldMkLst>
          <pc:docMk/>
          <pc:sldMk cId="1783984778" sldId="3376"/>
        </pc:sldMkLst>
      </pc:sldChg>
      <pc:sldChg chg="modSp add del mod modNotesTx">
        <pc:chgData name="jayanth vellingiri" userId="530dc5af23789b7c" providerId="LiveId" clId="{1B7E73CD-90E5-41B2-BD9F-156965AD6D3E}" dt="2024-02-28T10:16:46.543" v="1840" actId="47"/>
        <pc:sldMkLst>
          <pc:docMk/>
          <pc:sldMk cId="369972610" sldId="3377"/>
        </pc:sldMkLst>
        <pc:spChg chg="mod">
          <ac:chgData name="jayanth vellingiri" userId="530dc5af23789b7c" providerId="LiveId" clId="{1B7E73CD-90E5-41B2-BD9F-156965AD6D3E}" dt="2024-02-28T06:16:21.858" v="1286" actId="2710"/>
          <ac:spMkLst>
            <pc:docMk/>
            <pc:sldMk cId="369972610" sldId="3377"/>
            <ac:spMk id="106" creationId="{8D1472CE-2CBB-D96B-5314-5249F79125F1}"/>
          </ac:spMkLst>
        </pc:spChg>
      </pc:sldChg>
      <pc:sldChg chg="del">
        <pc:chgData name="jayanth vellingiri" userId="530dc5af23789b7c" providerId="LiveId" clId="{1B7E73CD-90E5-41B2-BD9F-156965AD6D3E}" dt="2024-02-27T09:56:47.038" v="12" actId="47"/>
        <pc:sldMkLst>
          <pc:docMk/>
          <pc:sldMk cId="1068504582" sldId="3378"/>
        </pc:sldMkLst>
      </pc:sldChg>
      <pc:sldChg chg="add del">
        <pc:chgData name="jayanth vellingiri" userId="530dc5af23789b7c" providerId="LiveId" clId="{1B7E73CD-90E5-41B2-BD9F-156965AD6D3E}" dt="2024-02-28T10:16:35.799" v="1839" actId="47"/>
        <pc:sldMkLst>
          <pc:docMk/>
          <pc:sldMk cId="1283346561" sldId="3378"/>
        </pc:sldMkLst>
      </pc:sldChg>
      <pc:sldChg chg="del">
        <pc:chgData name="jayanth vellingiri" userId="530dc5af23789b7c" providerId="LiveId" clId="{1B7E73CD-90E5-41B2-BD9F-156965AD6D3E}" dt="2024-02-27T09:56:47.087" v="13" actId="47"/>
        <pc:sldMkLst>
          <pc:docMk/>
          <pc:sldMk cId="486069091" sldId="3379"/>
        </pc:sldMkLst>
      </pc:sldChg>
      <pc:sldChg chg="add ord modNotesTx">
        <pc:chgData name="jayanth vellingiri" userId="530dc5af23789b7c" providerId="LiveId" clId="{1B7E73CD-90E5-41B2-BD9F-156965AD6D3E}" dt="2024-02-28T10:12:21.014" v="1703" actId="20577"/>
        <pc:sldMkLst>
          <pc:docMk/>
          <pc:sldMk cId="2422551129" sldId="3379"/>
        </pc:sldMkLst>
      </pc:sldChg>
      <pc:sldChg chg="del">
        <pc:chgData name="jayanth vellingiri" userId="530dc5af23789b7c" providerId="LiveId" clId="{1B7E73CD-90E5-41B2-BD9F-156965AD6D3E}" dt="2024-02-27T09:56:47.122" v="14" actId="47"/>
        <pc:sldMkLst>
          <pc:docMk/>
          <pc:sldMk cId="1517918910" sldId="3380"/>
        </pc:sldMkLst>
      </pc:sldChg>
      <pc:sldChg chg="modSp add mod modNotesTx">
        <pc:chgData name="jayanth vellingiri" userId="530dc5af23789b7c" providerId="LiveId" clId="{1B7E73CD-90E5-41B2-BD9F-156965AD6D3E}" dt="2024-02-28T10:11:57.094" v="1680" actId="20577"/>
        <pc:sldMkLst>
          <pc:docMk/>
          <pc:sldMk cId="4243293463" sldId="3380"/>
        </pc:sldMkLst>
        <pc:spChg chg="mod">
          <ac:chgData name="jayanth vellingiri" userId="530dc5af23789b7c" providerId="LiveId" clId="{1B7E73CD-90E5-41B2-BD9F-156965AD6D3E}" dt="2024-02-28T10:11:57.094" v="1680" actId="20577"/>
          <ac:spMkLst>
            <pc:docMk/>
            <pc:sldMk cId="4243293463" sldId="3380"/>
            <ac:spMk id="106" creationId="{5262B3B6-9CE7-5E13-B5DC-916DA70E175E}"/>
          </ac:spMkLst>
        </pc:spChg>
      </pc:sldChg>
      <pc:sldChg chg="delSp modSp add mod modNotesTx">
        <pc:chgData name="jayanth vellingiri" userId="530dc5af23789b7c" providerId="LiveId" clId="{1B7E73CD-90E5-41B2-BD9F-156965AD6D3E}" dt="2024-02-28T10:17:34.994" v="1900" actId="20577"/>
        <pc:sldMkLst>
          <pc:docMk/>
          <pc:sldMk cId="3252781040" sldId="3381"/>
        </pc:sldMkLst>
        <pc:spChg chg="mod">
          <ac:chgData name="jayanth vellingiri" userId="530dc5af23789b7c" providerId="LiveId" clId="{1B7E73CD-90E5-41B2-BD9F-156965AD6D3E}" dt="2024-02-28T06:43:06.625" v="1366" actId="255"/>
          <ac:spMkLst>
            <pc:docMk/>
            <pc:sldMk cId="3252781040" sldId="3381"/>
            <ac:spMk id="106" creationId="{05F16632-79A8-1BEF-420C-A52D439003D5}"/>
          </ac:spMkLst>
        </pc:spChg>
        <pc:picChg chg="del">
          <ac:chgData name="jayanth vellingiri" userId="530dc5af23789b7c" providerId="LiveId" clId="{1B7E73CD-90E5-41B2-BD9F-156965AD6D3E}" dt="2024-02-28T06:42:30.741" v="1357" actId="478"/>
          <ac:picMkLst>
            <pc:docMk/>
            <pc:sldMk cId="3252781040" sldId="3381"/>
            <ac:picMk id="117" creationId="{BE8B721D-E7CC-A46B-1C8F-0AD01F570AD0}"/>
          </ac:picMkLst>
        </pc:picChg>
      </pc:sldChg>
      <pc:sldChg chg="del">
        <pc:chgData name="jayanth vellingiri" userId="530dc5af23789b7c" providerId="LiveId" clId="{1B7E73CD-90E5-41B2-BD9F-156965AD6D3E}" dt="2024-02-27T09:56:47.145" v="15" actId="47"/>
        <pc:sldMkLst>
          <pc:docMk/>
          <pc:sldMk cId="1628595284" sldId="3382"/>
        </pc:sldMkLst>
      </pc:sldChg>
      <pc:sldChg chg="addSp modSp add mod">
        <pc:chgData name="jayanth vellingiri" userId="530dc5af23789b7c" providerId="LiveId" clId="{1B7E73CD-90E5-41B2-BD9F-156965AD6D3E}" dt="2024-02-28T06:45:32.046" v="1378"/>
        <pc:sldMkLst>
          <pc:docMk/>
          <pc:sldMk cId="2369440128" sldId="3382"/>
        </pc:sldMkLst>
        <pc:spChg chg="mod">
          <ac:chgData name="jayanth vellingiri" userId="530dc5af23789b7c" providerId="LiveId" clId="{1B7E73CD-90E5-41B2-BD9F-156965AD6D3E}" dt="2024-02-28T06:45:05.423" v="1371" actId="20577"/>
          <ac:spMkLst>
            <pc:docMk/>
            <pc:sldMk cId="2369440128" sldId="3382"/>
            <ac:spMk id="106" creationId="{460EBDD9-98C1-F2DA-727B-1E5430C2EC4A}"/>
          </ac:spMkLst>
        </pc:spChg>
        <pc:picChg chg="add mod modCrop">
          <ac:chgData name="jayanth vellingiri" userId="530dc5af23789b7c" providerId="LiveId" clId="{1B7E73CD-90E5-41B2-BD9F-156965AD6D3E}" dt="2024-02-28T06:45:27.553" v="1377" actId="1076"/>
          <ac:picMkLst>
            <pc:docMk/>
            <pc:sldMk cId="2369440128" sldId="3382"/>
            <ac:picMk id="3" creationId="{4B41C75B-ADE2-7BAF-C6C5-507E2D8C3647}"/>
          </ac:picMkLst>
        </pc:picChg>
        <pc:picChg chg="add mod">
          <ac:chgData name="jayanth vellingiri" userId="530dc5af23789b7c" providerId="LiveId" clId="{1B7E73CD-90E5-41B2-BD9F-156965AD6D3E}" dt="2024-02-28T06:45:32.046" v="1378"/>
          <ac:picMkLst>
            <pc:docMk/>
            <pc:sldMk cId="2369440128" sldId="3382"/>
            <ac:picMk id="4" creationId="{AA9B8B97-CEED-02DA-BB1D-EDD85647C3FB}"/>
          </ac:picMkLst>
        </pc:picChg>
      </pc:sldChg>
      <pc:sldChg chg="modSp add mod modNotesTx">
        <pc:chgData name="jayanth vellingiri" userId="530dc5af23789b7c" providerId="LiveId" clId="{1B7E73CD-90E5-41B2-BD9F-156965AD6D3E}" dt="2024-02-28T10:17:15.690" v="1876" actId="20577"/>
        <pc:sldMkLst>
          <pc:docMk/>
          <pc:sldMk cId="672980673" sldId="3383"/>
        </pc:sldMkLst>
        <pc:spChg chg="mod">
          <ac:chgData name="jayanth vellingiri" userId="530dc5af23789b7c" providerId="LiveId" clId="{1B7E73CD-90E5-41B2-BD9F-156965AD6D3E}" dt="2024-02-28T06:50:01.390" v="1408" actId="20577"/>
          <ac:spMkLst>
            <pc:docMk/>
            <pc:sldMk cId="672980673" sldId="3383"/>
            <ac:spMk id="106" creationId="{66981B41-5C1D-3626-A129-663EAE7B6C77}"/>
          </ac:spMkLst>
        </pc:spChg>
      </pc:sldChg>
      <pc:sldChg chg="del">
        <pc:chgData name="jayanth vellingiri" userId="530dc5af23789b7c" providerId="LiveId" clId="{1B7E73CD-90E5-41B2-BD9F-156965AD6D3E}" dt="2024-02-27T09:56:47.179" v="16" actId="47"/>
        <pc:sldMkLst>
          <pc:docMk/>
          <pc:sldMk cId="2573629841" sldId="3383"/>
        </pc:sldMkLst>
      </pc:sldChg>
      <pc:sldChg chg="addSp delSp modSp add mod">
        <pc:chgData name="jayanth vellingiri" userId="530dc5af23789b7c" providerId="LiveId" clId="{1B7E73CD-90E5-41B2-BD9F-156965AD6D3E}" dt="2024-02-28T06:55:48.030" v="1433" actId="1076"/>
        <pc:sldMkLst>
          <pc:docMk/>
          <pc:sldMk cId="1841967743" sldId="3384"/>
        </pc:sldMkLst>
        <pc:spChg chg="add mod">
          <ac:chgData name="jayanth vellingiri" userId="530dc5af23789b7c" providerId="LiveId" clId="{1B7E73CD-90E5-41B2-BD9F-156965AD6D3E}" dt="2024-02-28T06:55:31.206" v="1431"/>
          <ac:spMkLst>
            <pc:docMk/>
            <pc:sldMk cId="1841967743" sldId="3384"/>
            <ac:spMk id="2" creationId="{9F242C5D-F336-4EF7-9028-9F83B12ECED9}"/>
          </ac:spMkLst>
        </pc:spChg>
        <pc:spChg chg="mod">
          <ac:chgData name="jayanth vellingiri" userId="530dc5af23789b7c" providerId="LiveId" clId="{1B7E73CD-90E5-41B2-BD9F-156965AD6D3E}" dt="2024-02-28T06:55:48.030" v="1433" actId="1076"/>
          <ac:spMkLst>
            <pc:docMk/>
            <pc:sldMk cId="1841967743" sldId="3384"/>
            <ac:spMk id="106" creationId="{AAABAFE8-E89F-1A82-3B8C-287D96A7DB01}"/>
          </ac:spMkLst>
        </pc:spChg>
        <pc:spChg chg="mod">
          <ac:chgData name="jayanth vellingiri" userId="530dc5af23789b7c" providerId="LiveId" clId="{1B7E73CD-90E5-41B2-BD9F-156965AD6D3E}" dt="2024-02-28T06:55:02.118" v="1414" actId="1076"/>
          <ac:spMkLst>
            <pc:docMk/>
            <pc:sldMk cId="1841967743" sldId="3384"/>
            <ac:spMk id="116" creationId="{6B976DE3-5B54-D562-8FCD-485A2C5F74A5}"/>
          </ac:spMkLst>
        </pc:spChg>
        <pc:picChg chg="del">
          <ac:chgData name="jayanth vellingiri" userId="530dc5af23789b7c" providerId="LiveId" clId="{1B7E73CD-90E5-41B2-BD9F-156965AD6D3E}" dt="2024-02-28T06:54:50.689" v="1410" actId="478"/>
          <ac:picMkLst>
            <pc:docMk/>
            <pc:sldMk cId="1841967743" sldId="3384"/>
            <ac:picMk id="3" creationId="{F7740E25-7C25-E96A-FE6F-32C198CE0A01}"/>
          </ac:picMkLst>
        </pc:picChg>
      </pc:sldChg>
      <pc:sldChg chg="del">
        <pc:chgData name="jayanth vellingiri" userId="530dc5af23789b7c" providerId="LiveId" clId="{1B7E73CD-90E5-41B2-BD9F-156965AD6D3E}" dt="2024-02-27T09:56:48.292" v="18" actId="47"/>
        <pc:sldMkLst>
          <pc:docMk/>
          <pc:sldMk cId="3893961095" sldId="3384"/>
        </pc:sldMkLst>
      </pc:sldChg>
      <pc:sldChg chg="del">
        <pc:chgData name="jayanth vellingiri" userId="530dc5af23789b7c" providerId="LiveId" clId="{1B7E73CD-90E5-41B2-BD9F-156965AD6D3E}" dt="2024-02-27T09:56:48.843" v="20" actId="47"/>
        <pc:sldMkLst>
          <pc:docMk/>
          <pc:sldMk cId="4080069785" sldId="3385"/>
        </pc:sldMkLst>
      </pc:sldChg>
      <pc:sldChg chg="del">
        <pc:chgData name="jayanth vellingiri" userId="530dc5af23789b7c" providerId="LiveId" clId="{1B7E73CD-90E5-41B2-BD9F-156965AD6D3E}" dt="2024-02-27T09:56:48.803" v="19" actId="47"/>
        <pc:sldMkLst>
          <pc:docMk/>
          <pc:sldMk cId="1519343362" sldId="3386"/>
        </pc:sldMkLst>
      </pc:sldChg>
      <pc:sldChg chg="del">
        <pc:chgData name="jayanth vellingiri" userId="530dc5af23789b7c" providerId="LiveId" clId="{1B7E73CD-90E5-41B2-BD9F-156965AD6D3E}" dt="2024-02-27T09:56:48.875" v="21" actId="47"/>
        <pc:sldMkLst>
          <pc:docMk/>
          <pc:sldMk cId="3756392391" sldId="3388"/>
        </pc:sldMkLst>
      </pc:sldChg>
      <pc:sldChg chg="del">
        <pc:chgData name="jayanth vellingiri" userId="530dc5af23789b7c" providerId="LiveId" clId="{1B7E73CD-90E5-41B2-BD9F-156965AD6D3E}" dt="2024-02-27T09:56:48.995" v="25" actId="47"/>
        <pc:sldMkLst>
          <pc:docMk/>
          <pc:sldMk cId="1779300187" sldId="3389"/>
        </pc:sldMkLst>
      </pc:sldChg>
      <pc:sldChg chg="del">
        <pc:chgData name="jayanth vellingiri" userId="530dc5af23789b7c" providerId="LiveId" clId="{1B7E73CD-90E5-41B2-BD9F-156965AD6D3E}" dt="2024-02-27T09:56:49.055" v="27" actId="47"/>
        <pc:sldMkLst>
          <pc:docMk/>
          <pc:sldMk cId="2776749838" sldId="3390"/>
        </pc:sldMkLst>
      </pc:sldChg>
      <pc:sldChg chg="del">
        <pc:chgData name="jayanth vellingiri" userId="530dc5af23789b7c" providerId="LiveId" clId="{1B7E73CD-90E5-41B2-BD9F-156965AD6D3E}" dt="2024-02-27T09:56:49.023" v="26" actId="47"/>
        <pc:sldMkLst>
          <pc:docMk/>
          <pc:sldMk cId="1302358160" sldId="3391"/>
        </pc:sldMkLst>
      </pc:sldChg>
      <pc:sldChg chg="del">
        <pc:chgData name="jayanth vellingiri" userId="530dc5af23789b7c" providerId="LiveId" clId="{1B7E73CD-90E5-41B2-BD9F-156965AD6D3E}" dt="2024-02-27T09:56:49.101" v="28" actId="47"/>
        <pc:sldMkLst>
          <pc:docMk/>
          <pc:sldMk cId="2381950024" sldId="3392"/>
        </pc:sldMkLst>
      </pc:sldChg>
      <pc:sldChg chg="del">
        <pc:chgData name="jayanth vellingiri" userId="530dc5af23789b7c" providerId="LiveId" clId="{1B7E73CD-90E5-41B2-BD9F-156965AD6D3E}" dt="2024-02-27T09:56:49.163" v="30" actId="47"/>
        <pc:sldMkLst>
          <pc:docMk/>
          <pc:sldMk cId="3715477054" sldId="3393"/>
        </pc:sldMkLst>
      </pc:sldChg>
      <pc:sldChg chg="del">
        <pc:chgData name="jayanth vellingiri" userId="530dc5af23789b7c" providerId="LiveId" clId="{1B7E73CD-90E5-41B2-BD9F-156965AD6D3E}" dt="2024-02-27T09:56:50.163" v="31" actId="47"/>
        <pc:sldMkLst>
          <pc:docMk/>
          <pc:sldMk cId="1060878895" sldId="3394"/>
        </pc:sldMkLst>
      </pc:sldChg>
      <pc:sldChg chg="del">
        <pc:chgData name="jayanth vellingiri" userId="530dc5af23789b7c" providerId="LiveId" clId="{1B7E73CD-90E5-41B2-BD9F-156965AD6D3E}" dt="2024-02-27T09:56:50.707" v="33" actId="47"/>
        <pc:sldMkLst>
          <pc:docMk/>
          <pc:sldMk cId="443707438" sldId="3395"/>
        </pc:sldMkLst>
      </pc:sldChg>
      <pc:sldChg chg="del">
        <pc:chgData name="jayanth vellingiri" userId="530dc5af23789b7c" providerId="LiveId" clId="{1B7E73CD-90E5-41B2-BD9F-156965AD6D3E}" dt="2024-02-27T09:56:50.731" v="34" actId="47"/>
        <pc:sldMkLst>
          <pc:docMk/>
          <pc:sldMk cId="358949818" sldId="3397"/>
        </pc:sldMkLst>
      </pc:sldChg>
      <pc:sldChg chg="del">
        <pc:chgData name="jayanth vellingiri" userId="530dc5af23789b7c" providerId="LiveId" clId="{1B7E73CD-90E5-41B2-BD9F-156965AD6D3E}" dt="2024-02-27T09:56:50.764" v="35" actId="47"/>
        <pc:sldMkLst>
          <pc:docMk/>
          <pc:sldMk cId="1857833032" sldId="3398"/>
        </pc:sldMkLst>
      </pc:sldChg>
      <pc:sldChg chg="del">
        <pc:chgData name="jayanth vellingiri" userId="530dc5af23789b7c" providerId="LiveId" clId="{1B7E73CD-90E5-41B2-BD9F-156965AD6D3E}" dt="2024-02-27T09:56:50.817" v="36" actId="47"/>
        <pc:sldMkLst>
          <pc:docMk/>
          <pc:sldMk cId="4017012166" sldId="3399"/>
        </pc:sldMkLst>
      </pc:sldChg>
      <pc:sldChg chg="del">
        <pc:chgData name="jayanth vellingiri" userId="530dc5af23789b7c" providerId="LiveId" clId="{1B7E73CD-90E5-41B2-BD9F-156965AD6D3E}" dt="2024-02-27T09:56:50.851" v="37" actId="47"/>
        <pc:sldMkLst>
          <pc:docMk/>
          <pc:sldMk cId="3583752359" sldId="3400"/>
        </pc:sldMkLst>
      </pc:sldChg>
      <pc:sldChg chg="del">
        <pc:chgData name="jayanth vellingiri" userId="530dc5af23789b7c" providerId="LiveId" clId="{1B7E73CD-90E5-41B2-BD9F-156965AD6D3E}" dt="2024-02-27T09:56:50.881" v="38" actId="47"/>
        <pc:sldMkLst>
          <pc:docMk/>
          <pc:sldMk cId="259173655" sldId="3401"/>
        </pc:sldMkLst>
      </pc:sldChg>
      <pc:sldChg chg="del">
        <pc:chgData name="jayanth vellingiri" userId="530dc5af23789b7c" providerId="LiveId" clId="{1B7E73CD-90E5-41B2-BD9F-156965AD6D3E}" dt="2024-02-27T09:56:50.903" v="39" actId="47"/>
        <pc:sldMkLst>
          <pc:docMk/>
          <pc:sldMk cId="3610389292" sldId="3402"/>
        </pc:sldMkLst>
      </pc:sldChg>
      <pc:sldChg chg="del">
        <pc:chgData name="jayanth vellingiri" userId="530dc5af23789b7c" providerId="LiveId" clId="{1B7E73CD-90E5-41B2-BD9F-156965AD6D3E}" dt="2024-02-27T09:56:50.943" v="40" actId="47"/>
        <pc:sldMkLst>
          <pc:docMk/>
          <pc:sldMk cId="3811528733" sldId="3403"/>
        </pc:sldMkLst>
      </pc:sldChg>
      <pc:sldChg chg="del">
        <pc:chgData name="jayanth vellingiri" userId="530dc5af23789b7c" providerId="LiveId" clId="{1B7E73CD-90E5-41B2-BD9F-156965AD6D3E}" dt="2024-02-27T09:56:50.976" v="41" actId="47"/>
        <pc:sldMkLst>
          <pc:docMk/>
          <pc:sldMk cId="2659201388" sldId="3404"/>
        </pc:sldMkLst>
      </pc:sldChg>
      <pc:sldChg chg="del">
        <pc:chgData name="jayanth vellingiri" userId="530dc5af23789b7c" providerId="LiveId" clId="{1B7E73CD-90E5-41B2-BD9F-156965AD6D3E}" dt="2024-02-27T09:56:50.999" v="42" actId="47"/>
        <pc:sldMkLst>
          <pc:docMk/>
          <pc:sldMk cId="3877582095" sldId="3405"/>
        </pc:sldMkLst>
      </pc:sldChg>
      <pc:sldChg chg="del">
        <pc:chgData name="jayanth vellingiri" userId="530dc5af23789b7c" providerId="LiveId" clId="{1B7E73CD-90E5-41B2-BD9F-156965AD6D3E}" dt="2024-02-27T09:56:51.657" v="43" actId="47"/>
        <pc:sldMkLst>
          <pc:docMk/>
          <pc:sldMk cId="3677047849" sldId="3406"/>
        </pc:sldMkLst>
      </pc:sldChg>
      <pc:sldChg chg="del">
        <pc:chgData name="jayanth vellingiri" userId="530dc5af23789b7c" providerId="LiveId" clId="{1B7E73CD-90E5-41B2-BD9F-156965AD6D3E}" dt="2024-02-27T09:56:52.173" v="44" actId="47"/>
        <pc:sldMkLst>
          <pc:docMk/>
          <pc:sldMk cId="3320666673" sldId="3407"/>
        </pc:sldMkLst>
      </pc:sldChg>
      <pc:sldChg chg="del">
        <pc:chgData name="jayanth vellingiri" userId="530dc5af23789b7c" providerId="LiveId" clId="{1B7E73CD-90E5-41B2-BD9F-156965AD6D3E}" dt="2024-02-27T09:56:52.203" v="45" actId="47"/>
        <pc:sldMkLst>
          <pc:docMk/>
          <pc:sldMk cId="3252801033" sldId="3408"/>
        </pc:sldMkLst>
      </pc:sldChg>
      <pc:sldChg chg="del">
        <pc:chgData name="jayanth vellingiri" userId="530dc5af23789b7c" providerId="LiveId" clId="{1B7E73CD-90E5-41B2-BD9F-156965AD6D3E}" dt="2024-02-27T09:56:52.236" v="46" actId="47"/>
        <pc:sldMkLst>
          <pc:docMk/>
          <pc:sldMk cId="1859739654" sldId="3409"/>
        </pc:sldMkLst>
      </pc:sldChg>
      <pc:sldChg chg="del">
        <pc:chgData name="jayanth vellingiri" userId="530dc5af23789b7c" providerId="LiveId" clId="{1B7E73CD-90E5-41B2-BD9F-156965AD6D3E}" dt="2024-02-27T09:56:52.266" v="47" actId="47"/>
        <pc:sldMkLst>
          <pc:docMk/>
          <pc:sldMk cId="2265116252" sldId="3410"/>
        </pc:sldMkLst>
      </pc:sldChg>
      <pc:sldChg chg="del">
        <pc:chgData name="jayanth vellingiri" userId="530dc5af23789b7c" providerId="LiveId" clId="{1B7E73CD-90E5-41B2-BD9F-156965AD6D3E}" dt="2024-02-27T09:56:52.295" v="48" actId="47"/>
        <pc:sldMkLst>
          <pc:docMk/>
          <pc:sldMk cId="4101415235" sldId="3411"/>
        </pc:sldMkLst>
      </pc:sldChg>
      <pc:sldChg chg="del">
        <pc:chgData name="jayanth vellingiri" userId="530dc5af23789b7c" providerId="LiveId" clId="{1B7E73CD-90E5-41B2-BD9F-156965AD6D3E}" dt="2024-02-27T09:56:52.323" v="49" actId="47"/>
        <pc:sldMkLst>
          <pc:docMk/>
          <pc:sldMk cId="2145667292" sldId="3412"/>
        </pc:sldMkLst>
      </pc:sldChg>
      <pc:sldChg chg="del">
        <pc:chgData name="jayanth vellingiri" userId="530dc5af23789b7c" providerId="LiveId" clId="{1B7E73CD-90E5-41B2-BD9F-156965AD6D3E}" dt="2024-02-27T09:56:52.396" v="51" actId="47"/>
        <pc:sldMkLst>
          <pc:docMk/>
          <pc:sldMk cId="2102815899" sldId="3413"/>
        </pc:sldMkLst>
      </pc:sldChg>
      <pc:sldChg chg="del">
        <pc:chgData name="jayanth vellingiri" userId="530dc5af23789b7c" providerId="LiveId" clId="{1B7E73CD-90E5-41B2-BD9F-156965AD6D3E}" dt="2024-02-27T09:56:52.435" v="52" actId="47"/>
        <pc:sldMkLst>
          <pc:docMk/>
          <pc:sldMk cId="1077178177" sldId="3414"/>
        </pc:sldMkLst>
      </pc:sldChg>
      <pc:sldChg chg="del">
        <pc:chgData name="jayanth vellingiri" userId="530dc5af23789b7c" providerId="LiveId" clId="{1B7E73CD-90E5-41B2-BD9F-156965AD6D3E}" dt="2024-02-27T09:56:52.367" v="50" actId="47"/>
        <pc:sldMkLst>
          <pc:docMk/>
          <pc:sldMk cId="2198812571" sldId="3415"/>
        </pc:sldMkLst>
      </pc:sldChg>
      <pc:sldChg chg="del">
        <pc:chgData name="jayanth vellingiri" userId="530dc5af23789b7c" providerId="LiveId" clId="{1B7E73CD-90E5-41B2-BD9F-156965AD6D3E}" dt="2024-02-27T09:56:52.463" v="53" actId="47"/>
        <pc:sldMkLst>
          <pc:docMk/>
          <pc:sldMk cId="3478673938" sldId="3416"/>
        </pc:sldMkLst>
      </pc:sldChg>
      <pc:sldChg chg="del">
        <pc:chgData name="jayanth vellingiri" userId="530dc5af23789b7c" providerId="LiveId" clId="{1B7E73CD-90E5-41B2-BD9F-156965AD6D3E}" dt="2024-02-27T09:56:52.493" v="54" actId="47"/>
        <pc:sldMkLst>
          <pc:docMk/>
          <pc:sldMk cId="1407771027" sldId="3417"/>
        </pc:sldMkLst>
      </pc:sldChg>
      <pc:sldChg chg="del">
        <pc:chgData name="jayanth vellingiri" userId="530dc5af23789b7c" providerId="LiveId" clId="{1B7E73CD-90E5-41B2-BD9F-156965AD6D3E}" dt="2024-02-27T09:56:50.677" v="32" actId="47"/>
        <pc:sldMkLst>
          <pc:docMk/>
          <pc:sldMk cId="1662970056" sldId="3418"/>
        </pc:sldMkLst>
      </pc:sldChg>
      <pc:sldChg chg="del">
        <pc:chgData name="jayanth vellingiri" userId="530dc5af23789b7c" providerId="LiveId" clId="{1B7E73CD-90E5-41B2-BD9F-156965AD6D3E}" dt="2024-02-27T09:56:47.222" v="17" actId="47"/>
        <pc:sldMkLst>
          <pc:docMk/>
          <pc:sldMk cId="494536302" sldId="3419"/>
        </pc:sldMkLst>
      </pc:sldChg>
      <pc:sldChg chg="del">
        <pc:chgData name="jayanth vellingiri" userId="530dc5af23789b7c" providerId="LiveId" clId="{1B7E73CD-90E5-41B2-BD9F-156965AD6D3E}" dt="2024-02-27T09:56:53.013" v="55" actId="47"/>
        <pc:sldMkLst>
          <pc:docMk/>
          <pc:sldMk cId="1208032972" sldId="3420"/>
        </pc:sldMkLst>
      </pc:sldChg>
      <pc:sldChg chg="del">
        <pc:chgData name="jayanth vellingiri" userId="530dc5af23789b7c" providerId="LiveId" clId="{1B7E73CD-90E5-41B2-BD9F-156965AD6D3E}" dt="2024-02-27T09:56:53.524" v="56" actId="47"/>
        <pc:sldMkLst>
          <pc:docMk/>
          <pc:sldMk cId="300448902" sldId="3421"/>
        </pc:sldMkLst>
      </pc:sldChg>
      <pc:sldChg chg="del">
        <pc:chgData name="jayanth vellingiri" userId="530dc5af23789b7c" providerId="LiveId" clId="{1B7E73CD-90E5-41B2-BD9F-156965AD6D3E}" dt="2024-02-27T09:56:53.550" v="57" actId="47"/>
        <pc:sldMkLst>
          <pc:docMk/>
          <pc:sldMk cId="4195815748" sldId="3422"/>
        </pc:sldMkLst>
      </pc:sldChg>
      <pc:sldChg chg="del">
        <pc:chgData name="jayanth vellingiri" userId="530dc5af23789b7c" providerId="LiveId" clId="{1B7E73CD-90E5-41B2-BD9F-156965AD6D3E}" dt="2024-02-27T09:56:53.580" v="58" actId="47"/>
        <pc:sldMkLst>
          <pc:docMk/>
          <pc:sldMk cId="3204234314" sldId="3423"/>
        </pc:sldMkLst>
      </pc:sldChg>
      <pc:sldChg chg="del">
        <pc:chgData name="jayanth vellingiri" userId="530dc5af23789b7c" providerId="LiveId" clId="{1B7E73CD-90E5-41B2-BD9F-156965AD6D3E}" dt="2024-02-27T09:56:53.622" v="59" actId="47"/>
        <pc:sldMkLst>
          <pc:docMk/>
          <pc:sldMk cId="2901615730" sldId="3424"/>
        </pc:sldMkLst>
      </pc:sldChg>
      <pc:sldChg chg="del">
        <pc:chgData name="jayanth vellingiri" userId="530dc5af23789b7c" providerId="LiveId" clId="{1B7E73CD-90E5-41B2-BD9F-156965AD6D3E}" dt="2024-02-27T09:56:53.643" v="60" actId="47"/>
        <pc:sldMkLst>
          <pc:docMk/>
          <pc:sldMk cId="3641750208" sldId="3425"/>
        </pc:sldMkLst>
      </pc:sldChg>
      <pc:sldChg chg="del">
        <pc:chgData name="jayanth vellingiri" userId="530dc5af23789b7c" providerId="LiveId" clId="{1B7E73CD-90E5-41B2-BD9F-156965AD6D3E}" dt="2024-02-27T09:56:53.673" v="61" actId="47"/>
        <pc:sldMkLst>
          <pc:docMk/>
          <pc:sldMk cId="1977652902" sldId="3426"/>
        </pc:sldMkLst>
      </pc:sldChg>
      <pc:sldChg chg="del">
        <pc:chgData name="jayanth vellingiri" userId="530dc5af23789b7c" providerId="LiveId" clId="{1B7E73CD-90E5-41B2-BD9F-156965AD6D3E}" dt="2024-02-27T09:56:53.737" v="62" actId="47"/>
        <pc:sldMkLst>
          <pc:docMk/>
          <pc:sldMk cId="1500028392" sldId="3427"/>
        </pc:sldMkLst>
      </pc:sldChg>
      <pc:sldChg chg="del">
        <pc:chgData name="jayanth vellingiri" userId="530dc5af23789b7c" providerId="LiveId" clId="{1B7E73CD-90E5-41B2-BD9F-156965AD6D3E}" dt="2024-02-27T09:56:53.754" v="63" actId="47"/>
        <pc:sldMkLst>
          <pc:docMk/>
          <pc:sldMk cId="82315697" sldId="3428"/>
        </pc:sldMkLst>
      </pc:sldChg>
      <pc:sldChg chg="del">
        <pc:chgData name="jayanth vellingiri" userId="530dc5af23789b7c" providerId="LiveId" clId="{1B7E73CD-90E5-41B2-BD9F-156965AD6D3E}" dt="2024-02-27T09:56:54.485" v="64" actId="47"/>
        <pc:sldMkLst>
          <pc:docMk/>
          <pc:sldMk cId="590954721" sldId="3429"/>
        </pc:sldMkLst>
      </pc:sldChg>
      <pc:sldChg chg="del">
        <pc:chgData name="jayanth vellingiri" userId="530dc5af23789b7c" providerId="LiveId" clId="{1B7E73CD-90E5-41B2-BD9F-156965AD6D3E}" dt="2024-02-27T09:56:54.931" v="65" actId="47"/>
        <pc:sldMkLst>
          <pc:docMk/>
          <pc:sldMk cId="774249562" sldId="3431"/>
        </pc:sldMkLst>
      </pc:sldChg>
      <pc:sldChg chg="del">
        <pc:chgData name="jayanth vellingiri" userId="530dc5af23789b7c" providerId="LiveId" clId="{1B7E73CD-90E5-41B2-BD9F-156965AD6D3E}" dt="2024-02-27T09:56:49.133" v="29" actId="47"/>
        <pc:sldMkLst>
          <pc:docMk/>
          <pc:sldMk cId="2424084122" sldId="3432"/>
        </pc:sldMkLst>
      </pc:sldChg>
      <pc:sldChg chg="del">
        <pc:chgData name="jayanth vellingiri" userId="530dc5af23789b7c" providerId="LiveId" clId="{1B7E73CD-90E5-41B2-BD9F-156965AD6D3E}" dt="2024-02-27T09:56:48.908" v="22" actId="47"/>
        <pc:sldMkLst>
          <pc:docMk/>
          <pc:sldMk cId="1688861025" sldId="3433"/>
        </pc:sldMkLst>
      </pc:sldChg>
      <pc:sldChg chg="del">
        <pc:chgData name="jayanth vellingiri" userId="530dc5af23789b7c" providerId="LiveId" clId="{1B7E73CD-90E5-41B2-BD9F-156965AD6D3E}" dt="2024-02-27T09:56:48.936" v="23" actId="47"/>
        <pc:sldMkLst>
          <pc:docMk/>
          <pc:sldMk cId="1044872091" sldId="3434"/>
        </pc:sldMkLst>
      </pc:sldChg>
      <pc:sldChg chg="del">
        <pc:chgData name="jayanth vellingiri" userId="530dc5af23789b7c" providerId="LiveId" clId="{1B7E73CD-90E5-41B2-BD9F-156965AD6D3E}" dt="2024-02-27T09:56:48.960" v="24" actId="47"/>
        <pc:sldMkLst>
          <pc:docMk/>
          <pc:sldMk cId="3767709656" sldId="3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26AF60A-D54F-27E2-0A6F-B6A8071FD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8706C4A-2EC3-27D3-59A4-A3EDFAAE1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58017516-5A1C-639F-04BD-6A4F768FA4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716 to 737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F6822B7-5FEA-8E5D-342B-AF7B8F9F81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0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291A536-D880-87A5-B2BD-2BAE02B9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24FDFDA-664D-55B2-A917-989E49347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FB16C9F-45FA-4F66-5395-4C09B7BBFE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413 to 422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D36DF65-24A5-6961-7778-D56CCFF39D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4A3E35F-B217-2F68-2567-0E8939CB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945F660-B8B2-A715-8D0D-E231B0EA8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5DD554D-C255-D03C-A694-277EB4195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425 to 443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50F7999-474F-29D4-3FCF-FDEE7CEA8C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341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14F3BA3-9E55-1398-8F0B-D0D800FF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95466AE-4E34-8295-E5EA-00E598958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88786A2-677B-EC56-24CA-9AFDB4FF0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767 to 782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87D72D8A-7196-C88E-90A2-849E9AFD5E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13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E48F1E3-EC5D-722A-B000-F909AD19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C4F8D06-1F95-D2CB-D789-10821788CA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4AB6576-88C4-09FD-7FEE-20C5AB31E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753 to 765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6A02D0C-68A8-C95C-CAD3-B65A652503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76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08E399-52CE-0504-9F38-9FB0BF827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AA91004-7422-93D0-2437-88C8B8C563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F5659F2-618A-A871-F90D-F1687EFBA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784 to 794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028903C-368C-49FC-E8B8-A72041E406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87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DAB3FBE-9D5D-A3FA-F97E-3560CA83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EAB68A6-0AEA-439A-09EF-0DDCF9D56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EAEC99E-B564-A801-0976-764F59A19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 notes : 797 to 835</a:t>
            </a: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19160CF3-CCDB-4C5F-A6ED-08B548A28D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87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9F67BA6-DBB4-5875-A623-9BE99F5E0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FFB2D97-FA8E-139B-4981-A7104DF52D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88707B6-059B-5390-1B5E-5AC46C3EE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7042008-A92F-0320-9C7E-03542470F0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68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4BF1EC-3F58-DA31-D066-E8DD3B8DB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986B8CC-2BBA-078A-F3CD-4F4B507CE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537DBBB-02B3-93CE-7370-0571602B0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0B6A986-42CC-6DDC-41FC-200D6B92E1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78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1C26377-C0E6-A359-DA85-F809A065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F0A1A8E-8616-C665-E584-8565F3FA4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1A73AC3-99C1-8373-BAD3-A306F4E3A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1 to 233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FAEBEFA-0AF1-FE00-BA74-FEBFCFFD66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6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2F97636-9063-98E6-C1AD-000B3FC2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C0BECDE-566D-00FC-8A18-50E82F12F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95D6166-8956-AF6E-BC81-739C3AFD1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CFBE6D5-B80B-DB3B-D4A6-922BAA45CA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1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C2EACCB-91A5-D76D-479C-150FA69D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694CA0A-0167-FE7C-3423-75C477727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2AB9B7A-EB96-21C6-F710-B212CF8CD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8E7B295-1338-E4AA-7156-708EED42AF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8840040-79FD-B7C7-4104-C438055B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30C3300-7226-A8E7-3523-6DE63BBA9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24DBF99-F4E5-FA3C-0C51-B44E948BD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705 to 715 &amp; 301(like) to 330(between) &amp; 360 to 412 (Union)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681554E-17E5-9C51-3DA4-15BA39A99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91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5752E50-4F99-7F22-F2F1-56BB402EE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C45FDB2-EE76-A17F-B91D-1EEF2A364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D3D348C-72AB-CE78-540F-2A66F996F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445 to 697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06F6115-B569-772B-FBB7-5A9545E506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5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B2F5B3-8218-CE54-5ED6-F0FCCF3F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635BA33-AA62-B38C-380A-796B40E77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0FC2D84-5C05-58AF-C3DC-DE78937FB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89 to 113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8FDF3F9-9A4C-9567-82C0-86D1E6E09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42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E138E10-46AB-AF54-F951-5AE363D3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1D3DB73-5ED7-1476-2EE8-B9872AEF9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ABA5F17-1411-D273-6A0C-452E713E5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339 to 357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EFA035B-B819-915C-20FC-12653BB141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74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F3620A0-EEBE-EAA1-F0FF-63C838402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BE8DE0D-CDA9-A72E-D0B9-A019FDFD9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AFAD41F-0B98-4C9F-6DA4-36235D35C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notes : 748 to 750 &amp; 699 to 701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5AED9A54-148A-6A98-0465-34E4026F0A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first-normal-form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point.com/sql/third-normal-form.htm" TargetMode="External"/><Relationship Id="rId4" Type="http://schemas.openxmlformats.org/officeDocument/2006/relationships/hyperlink" Target="https://www.tutorialspoint.com/sql/second-normal-form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ql/sql-check.htm" TargetMode="External"/><Relationship Id="rId3" Type="http://schemas.openxmlformats.org/officeDocument/2006/relationships/hyperlink" Target="https://www.tutorialspoint.com/sql/sql-not-null.htm" TargetMode="External"/><Relationship Id="rId7" Type="http://schemas.openxmlformats.org/officeDocument/2006/relationships/hyperlink" Target="https://www.tutorialspoint.com/sql/sql-foreign-key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sql/sql-primary-key.htm" TargetMode="External"/><Relationship Id="rId5" Type="http://schemas.openxmlformats.org/officeDocument/2006/relationships/hyperlink" Target="https://www.tutorialspoint.com/sql/sql-unique.h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tutorialspoint.com/sql/sql-default.htm" TargetMode="External"/><Relationship Id="rId9" Type="http://schemas.openxmlformats.org/officeDocument/2006/relationships/hyperlink" Target="https://www.tutorialspoint.com/sql/sql-index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28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SQL?</a:t>
            </a:r>
            <a:endParaRPr lang="en-IN" sz="2400" b="1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50000"/>
              </a:lnSpc>
              <a:spcBef>
                <a:spcPts val="600"/>
              </a:spcBef>
              <a:spcAft>
                <a:spcPts val="72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is Structured Query Language, which is a computer language for storing, manipulating and retrieving data stored in a relational database.</a:t>
            </a:r>
            <a:endParaRPr lang="en-US" sz="2400" dirty="0">
              <a:solidFill>
                <a:srgbClr val="000000"/>
              </a:solidFill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RDBMS?</a:t>
            </a:r>
            <a:endParaRPr lang="en-IN" sz="2400" b="1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50000"/>
              </a:lnSpc>
              <a:spcBef>
                <a:spcPts val="600"/>
              </a:spcBef>
              <a:spcAft>
                <a:spcPts val="72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RDBMS stands for Relational Database Management System. RDBMS is the basis for SQL, and for all modern database systems like MS SQL Server, IBM DB2, Oracle, MySQL, and Microsoft Access.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50000"/>
              </a:lnSpc>
              <a:spcBef>
                <a:spcPts val="600"/>
              </a:spcBef>
              <a:spcAft>
                <a:spcPts val="720"/>
              </a:spcAft>
            </a:pP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4C34E8F-885F-4DC4-B966-A0DF6EA4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7B2DB7E-F4E6-2696-779C-F5158604324F}"/>
              </a:ext>
            </a:extLst>
          </p:cNvPr>
          <p:cNvSpPr txBox="1"/>
          <p:nvPr/>
        </p:nvSpPr>
        <p:spPr>
          <a:xfrm>
            <a:off x="785006" y="883618"/>
            <a:ext cx="11328336" cy="598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CREATE VIEW Examples</a:t>
            </a:r>
          </a:p>
          <a:p>
            <a:pPr marL="342900" indent="-3429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kern="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 it creates temporary 	shorthand name for particular whole query.</a:t>
            </a:r>
          </a:p>
          <a:p>
            <a:pPr marL="342900" indent="-3429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SQL creates a view that shows all customers from Brazil: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[Brazil Customers] AS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CustomerName, ContactName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Country = 'Brazil';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135A1E3-8066-0917-9526-4E20765E2E9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D29D7DA0-3010-4426-367E-C7834DBC78F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09BE7386-0400-7008-6A0E-2AA7B2E8CF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55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AB38C1C-9F14-5530-57C7-09B5F811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1082627-2116-46B8-4A6E-E673CA105AAC}"/>
              </a:ext>
            </a:extLst>
          </p:cNvPr>
          <p:cNvSpPr txBox="1"/>
          <p:nvPr/>
        </p:nvSpPr>
        <p:spPr>
          <a:xfrm>
            <a:off x="785006" y="883618"/>
            <a:ext cx="11328336" cy="611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 CASE Statement</a:t>
            </a:r>
            <a:endParaRPr lang="en-IN" sz="2400" b="1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2000" dirty="0">
                <a:effectLst/>
                <a:latin typeface="Nunito Sans" pitchFamily="2" charset="0"/>
                <a:ea typeface="Times New Roman" panose="02020603050405020304" pitchFamily="18" charset="0"/>
              </a:rPr>
              <a:t>The CASE statement goes through conditions and returns a value when the first condition is met (like an IF-THEN-ELSE statement). So, once a condition is true, it will stop reading and return the result. If no conditions are true, it returns the value in the ELSE clause.</a:t>
            </a:r>
            <a:endParaRPr lang="en-IN" sz="2000" dirty="0">
              <a:effectLst/>
              <a:latin typeface="Nunito Sans" pitchFamily="2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sz="2000" dirty="0">
                <a:effectLst/>
                <a:latin typeface="Nunito Sans" pitchFamily="2" charset="0"/>
                <a:ea typeface="Times New Roman" panose="02020603050405020304" pitchFamily="18" charset="0"/>
              </a:rPr>
              <a:t>If there is no ELSE part and no conditions are true, it returns NULL.</a:t>
            </a:r>
            <a:endParaRPr lang="en-IN" sz="2000" dirty="0">
              <a:effectLst/>
              <a:latin typeface="Nunito Sans" pitchFamily="2" charset="0"/>
              <a:ea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dirty="0">
                <a:effectLst/>
                <a:latin typeface="Nunito Sans" pitchFamily="2" charset="0"/>
                <a:ea typeface="Times New Roman" panose="02020603050405020304" pitchFamily="18" charset="0"/>
              </a:rPr>
              <a:t>CASE Syntax</a:t>
            </a:r>
            <a:endParaRPr lang="en-IN" sz="2000" b="1" dirty="0">
              <a:effectLst/>
              <a:latin typeface="Nunito Sans" pitchFamily="2" charset="0"/>
              <a:ea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OrderID, Quantity,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Quantity &gt; 30 </a:t>
            </a: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A52A2A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quantity is greater than 30'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Quantity = 30 </a:t>
            </a: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A52A2A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quantity is 30'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A52A2A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quantity is under 30'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QuantityResult</a:t>
            </a:r>
            <a:b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OrderDetails;</a:t>
            </a:r>
            <a:endParaRPr lang="en-IN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22BD940-75E1-5C83-1CAD-E4447201A0A8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B3442C0-6087-3B55-AA1E-7A9962AD233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C9757CB8-FDB3-6BA8-55D9-F2208102153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1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9269F09-F946-61AE-20CD-ACE7A451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50F7825-DCA4-A675-989A-DB793925D8AC}"/>
              </a:ext>
            </a:extLst>
          </p:cNvPr>
          <p:cNvSpPr txBox="1"/>
          <p:nvPr/>
        </p:nvSpPr>
        <p:spPr>
          <a:xfrm>
            <a:off x="785006" y="883618"/>
            <a:ext cx="11328336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ORDER BY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BY keyword is used to sort the result-set in ascending or descending order.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column1, column2, ...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table_name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column1, column2, ... ASC|DESC;</a:t>
            </a:r>
            <a:endParaRPr lang="en-IN" sz="2400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B82D65D-6FA0-3339-5039-A3310F079B20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8E039A3C-7C06-8BBD-8720-DB4C2AD02CE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7B6C201-4032-7AEB-A645-B2C6ECD4D35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5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DCAF892-0E63-E1F3-FB99-29EBEC37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F1C1134-8E29-BD97-9FA9-313589ACC86D}"/>
              </a:ext>
            </a:extLst>
          </p:cNvPr>
          <p:cNvSpPr txBox="1"/>
          <p:nvPr/>
        </p:nvSpPr>
        <p:spPr>
          <a:xfrm>
            <a:off x="785006" y="883618"/>
            <a:ext cx="11328336" cy="588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HAVING Clause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HAVING clause was added to SQL because the WHERE keyword cannot be used with aggregate functions.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3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column_name(s)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table_name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condition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column_name(s)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condition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2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column_name(s);</a:t>
            </a:r>
            <a:endParaRPr lang="en-IN" sz="2200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BE45DCC-EDA3-B634-4CC6-1F8A30B3F96E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87EED407-1556-1888-2EBE-4AC0AE8E54C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205BC01E-1FE5-7D88-AE66-4EDA249964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4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976575E-1BFD-0811-4230-15FC9E70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3417D1D-88AB-A898-8B44-4570BD11C023}"/>
              </a:ext>
            </a:extLst>
          </p:cNvPr>
          <p:cNvSpPr txBox="1"/>
          <p:nvPr/>
        </p:nvSpPr>
        <p:spPr>
          <a:xfrm>
            <a:off x="785006" y="883618"/>
            <a:ext cx="11328336" cy="542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GROUP BY 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GROUP BY statement is often used with aggregate functions (COUNT(), MAX(), MIN(), SUM(), AVG()) to group the result-set by one or more columns.</a:t>
            </a:r>
            <a:endParaRPr lang="en-US" sz="2400" b="1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column_name(s)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table_name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condition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column_name(s)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column_name(s);</a:t>
            </a:r>
            <a:endParaRPr lang="en-IN" sz="2200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2F7E9FC-73D2-A832-701A-1CE127D1504B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AA57FD6-95F0-C951-C447-941FECF89A70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96BE358-6C28-007A-177D-39FF297BD81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0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3030AFF-2249-7336-E75B-C3035AFBA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6981B41-5C1D-3626-A129-663EAE7B6C77}"/>
              </a:ext>
            </a:extLst>
          </p:cNvPr>
          <p:cNvSpPr txBox="1"/>
          <p:nvPr/>
        </p:nvSpPr>
        <p:spPr>
          <a:xfrm>
            <a:off x="785006" y="883618"/>
            <a:ext cx="11328336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MySQL Subqueries Statement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You can write a query with in a query in MySQL this is known as a subquery.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Usually, a sub query is embedded within the where clause.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A subquery is used to return data that will be used in the main query as a condition to further restrict the data to be retrieved.</a:t>
            </a:r>
          </a:p>
          <a:p>
            <a:pPr algn="l">
              <a:lnSpc>
                <a:spcPct val="150000"/>
              </a:lnSpc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Following are the rules to be followed while writing subqueries −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  The subqueries must be enclosed within parentheses.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  An ORDER BY command cannot be used in a subquery, we can use the GROUP BY clause instead.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  A subquery cannot be immediately enclosed in a set function.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07CF7E7F-ACE1-3065-4DE3-C420E52BEC98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1BE1EBB-1B34-0076-54FB-CA6B79AB4857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C05694CA-1222-564E-9F78-A9EF0EF0F52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98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A598A5C-2ADC-E1B2-4089-39C6037D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05F16632-79A8-1BEF-420C-A52D439003D5}"/>
              </a:ext>
            </a:extLst>
          </p:cNvPr>
          <p:cNvSpPr txBox="1"/>
          <p:nvPr/>
        </p:nvSpPr>
        <p:spPr>
          <a:xfrm>
            <a:off x="785006" y="883618"/>
            <a:ext cx="11328336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JOIN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JOIN clause is used to combine rows from two or more tables, based on a related column between them.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Types of SQL JOINs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combines each row from the first table with each row of the second table.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based on column having same name and same datatype present in both the tables to be joined.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INNER(Equi)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records that have matching values in both tables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(OUTER)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from the left table, and the matched records from the right table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(OUTER)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from the right table, and the matched records from the left table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0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(OUTER) JOIN: </a:t>
            </a:r>
            <a:r>
              <a:rPr lang="en-US" sz="2000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when there is a match in either left or right table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EEF1CF3-480F-0B71-42CE-504321F71CF8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FDE70B22-0CAE-A4F8-B612-F654A0517BD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5278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5302AA1-DEE3-0BF6-9958-80756508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460EBDD9-98C1-F2DA-727B-1E5430C2EC4A}"/>
              </a:ext>
            </a:extLst>
          </p:cNvPr>
          <p:cNvSpPr txBox="1"/>
          <p:nvPr/>
        </p:nvSpPr>
        <p:spPr>
          <a:xfrm>
            <a:off x="785006" y="883618"/>
            <a:ext cx="11328336" cy="12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24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JOIN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en-US" sz="2400" b="1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F16B23F3-CB0F-2449-7F20-2A4ADA2BE7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23D4DA8B-F94B-A596-7288-40EA09B4DB0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1C75B-ADE2-7BAF-C6C5-507E2D8C3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1600046" y="1413275"/>
            <a:ext cx="8851644" cy="4862164"/>
          </a:xfrm>
          <a:prstGeom prst="rect">
            <a:avLst/>
          </a:prstGeom>
        </p:spPr>
      </p:pic>
      <p:pic>
        <p:nvPicPr>
          <p:cNvPr id="4" name="Google Shape;117;p3">
            <a:extLst>
              <a:ext uri="{FF2B5EF4-FFF2-40B4-BE49-F238E27FC236}">
                <a16:creationId xmlns:a16="http://schemas.microsoft.com/office/drawing/2014/main" id="{AA9B8B97-CEED-02DA-BB1D-EDD85647C3FB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44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A5F7119-FB7E-E5DB-DDC6-07B0B9F90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AABAFE8-E89F-1A82-3B8C-287D96A7DB01}"/>
              </a:ext>
            </a:extLst>
          </p:cNvPr>
          <p:cNvSpPr txBox="1"/>
          <p:nvPr/>
        </p:nvSpPr>
        <p:spPr>
          <a:xfrm>
            <a:off x="224650" y="1211290"/>
            <a:ext cx="11328336" cy="511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30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7500" b="1" kern="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en-US" sz="7500" b="1" kern="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D60BDDC-A114-E0AF-6F0A-A0E9D35C009D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6B976DE3-5B54-D562-8FCD-485A2C5F74A5}"/>
              </a:ext>
            </a:extLst>
          </p:cNvPr>
          <p:cNvSpPr txBox="1"/>
          <p:nvPr/>
        </p:nvSpPr>
        <p:spPr>
          <a:xfrm>
            <a:off x="4194950" y="1713948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4" name="Google Shape;117;p3">
            <a:extLst>
              <a:ext uri="{FF2B5EF4-FFF2-40B4-BE49-F238E27FC236}">
                <a16:creationId xmlns:a16="http://schemas.microsoft.com/office/drawing/2014/main" id="{8AEF4C80-24DB-B629-B699-1AF982B3512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9F242C5D-F336-4EF7-9028-9F83B12ECED9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419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E740BC3-C41D-5B20-95B5-335AAB4AB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E9C34A0-360E-5ED8-0595-B9C1BD641F8D}"/>
              </a:ext>
            </a:extLst>
          </p:cNvPr>
          <p:cNvSpPr txBox="1"/>
          <p:nvPr/>
        </p:nvSpPr>
        <p:spPr>
          <a:xfrm>
            <a:off x="755509" y="883618"/>
            <a:ext cx="10907041" cy="584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Sub Languages</a:t>
            </a:r>
            <a:endParaRPr lang="en-US" sz="2400" b="1" dirty="0"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 - Data Definition Language</a:t>
            </a:r>
            <a:endParaRPr lang="en-IN" sz="2400" b="1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Create  2. Alter  3. Drop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DML - Data Manipulation Language</a:t>
            </a:r>
            <a:endParaRPr lang="en-IN" sz="2400" b="1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Select  2. Insert  3. Delete  4. Update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DCL - Data Control Language</a:t>
            </a:r>
            <a:endParaRPr lang="en-IN" sz="2400" b="1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Grant  2. Revoke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</a:rPr>
              <a:t>TCL - Transaction Control Language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Commit  2. Rollback  3. Savepoint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ED124B1A-2116-DF72-08AB-8FD39ED18BCA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2128D567-008E-865F-4CE5-A602290ED0A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90CAA31-1E83-9985-9E75-D41EF8F3E2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2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30181A-78CD-7494-E518-931213CA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4885635-3A54-210B-90C1-D02061B5D63B}"/>
              </a:ext>
            </a:extLst>
          </p:cNvPr>
          <p:cNvSpPr txBox="1"/>
          <p:nvPr/>
        </p:nvSpPr>
        <p:spPr>
          <a:xfrm>
            <a:off x="755509" y="883618"/>
            <a:ext cx="10907041" cy="563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Normalization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</a:pP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normalization is the process of efficiently organizing data in a database. There are two reasons of this normalization process −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Eliminating redundant data, for example, storing the same data in more than one table.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data dependencies make sense.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200000"/>
              </a:lnSpc>
              <a:spcAft>
                <a:spcPts val="420"/>
              </a:spcAft>
              <a:buFont typeface="Wingdings" panose="05000000000000000000" pitchFamily="2" charset="2"/>
              <a:buChar char="§"/>
            </a:pPr>
            <a:r>
              <a:rPr lang="en-US" sz="24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Normal Form (1NF)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200000"/>
              </a:lnSpc>
              <a:spcAft>
                <a:spcPts val="420"/>
              </a:spcAft>
              <a:buFont typeface="Wingdings" panose="05000000000000000000" pitchFamily="2" charset="2"/>
              <a:buChar char="§"/>
            </a:pPr>
            <a:r>
              <a:rPr lang="en-US" sz="24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 Normal Form (2NF)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200000"/>
              </a:lnSpc>
              <a:spcAft>
                <a:spcPts val="420"/>
              </a:spcAft>
              <a:buFont typeface="Wingdings" panose="05000000000000000000" pitchFamily="2" charset="2"/>
              <a:buChar char="§"/>
            </a:pPr>
            <a:r>
              <a:rPr lang="en-US" sz="24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 Normal Form (3NF)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1356D1A-8321-18E6-5179-7B4761CFAC30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E2DBB4F4-FD64-D0FF-B5F7-33D61981C55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7A53E6D-92CC-1A7C-4EBB-2C4883E56BE8}"/>
              </a:ext>
            </a:extLst>
          </p:cNvPr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5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F8CCAAE6-D2E7-BF0B-125E-3793A115B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5CD4D1D-E063-E07C-3615-120375881489}"/>
              </a:ext>
            </a:extLst>
          </p:cNvPr>
          <p:cNvSpPr txBox="1"/>
          <p:nvPr/>
        </p:nvSpPr>
        <p:spPr>
          <a:xfrm>
            <a:off x="755509" y="883618"/>
            <a:ext cx="10907041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– Datatypes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2400" b="1" dirty="0"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9BF4EE20-6B2B-6A90-E8A5-5A90D3DB188E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002E35AB-5935-A345-BEE5-3B5E6DF8AE2E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E535461-51DC-05B3-257F-2CC4A43E0BA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B35426-D627-459F-AD41-4A03E6896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87744"/>
              </p:ext>
            </p:extLst>
          </p:nvPr>
        </p:nvGraphicFramePr>
        <p:xfrm>
          <a:off x="837234" y="1447776"/>
          <a:ext cx="10825316" cy="477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2499">
                  <a:extLst>
                    <a:ext uri="{9D8B030D-6E8A-4147-A177-3AD203B41FA5}">
                      <a16:colId xmlns:a16="http://schemas.microsoft.com/office/drawing/2014/main" val="53590869"/>
                    </a:ext>
                  </a:extLst>
                </a:gridCol>
                <a:gridCol w="8312817">
                  <a:extLst>
                    <a:ext uri="{9D8B030D-6E8A-4147-A177-3AD203B41FA5}">
                      <a16:colId xmlns:a16="http://schemas.microsoft.com/office/drawing/2014/main" val="2190929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IN" sz="2000" b="1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endParaRPr lang="en-IN" sz="2000" b="1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6820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integer values.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407265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float values.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0775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float values.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20760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be used to store any characters and integers, basically a string.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427338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char values(single character).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36646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date values.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8881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2000" b="0" u="none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columns which will store text which is generally long in length. For example, paragraph’s.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60278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F6BC617-A6EC-FE74-EDB0-54CF135E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6B64130-52D3-AFCC-B567-1586DFE24604}"/>
              </a:ext>
            </a:extLst>
          </p:cNvPr>
          <p:cNvSpPr txBox="1"/>
          <p:nvPr/>
        </p:nvSpPr>
        <p:spPr>
          <a:xfrm>
            <a:off x="755509" y="883618"/>
            <a:ext cx="10907041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– Datatypes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2400" b="1" dirty="0"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63D6753-6A0F-AABC-D5F4-A1787BAA5A4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D5A2C8A-783D-6F46-1D71-D393AA45E7C9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4C6A169-BEB4-13D7-8C61-085E411B326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05886" y="64800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C4074F-8B28-2FEC-00A2-DC39B8206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74536"/>
              </p:ext>
            </p:extLst>
          </p:nvPr>
        </p:nvGraphicFramePr>
        <p:xfrm>
          <a:off x="339232" y="1529438"/>
          <a:ext cx="11420149" cy="48559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1487">
                  <a:extLst>
                    <a:ext uri="{9D8B030D-6E8A-4147-A177-3AD203B41FA5}">
                      <a16:colId xmlns:a16="http://schemas.microsoft.com/office/drawing/2014/main" val="53590869"/>
                    </a:ext>
                  </a:extLst>
                </a:gridCol>
                <a:gridCol w="9608662">
                  <a:extLst>
                    <a:ext uri="{9D8B030D-6E8A-4147-A177-3AD203B41FA5}">
                      <a16:colId xmlns:a16="http://schemas.microsoft.com/office/drawing/2014/main" val="2190929217"/>
                    </a:ext>
                  </a:extLst>
                </a:gridCol>
              </a:tblGrid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682038168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4072652962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077583602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207607895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4273383154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3664602224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888148629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BETWEEN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Between a specified range of values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602782853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is used to search for a pattern in value.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3928992267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a given set of values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3673755996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Union, Union All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675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used to combine the result-set of two or more SELECT statements.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90" marR="85090" marT="85090" marB="85090"/>
                </a:tc>
                <a:extLst>
                  <a:ext uri="{0D108BD9-81ED-4DB2-BD59-A6C34878D82A}">
                    <a16:rowId xmlns:a16="http://schemas.microsoft.com/office/drawing/2014/main" val="12731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3A1322A-A71B-D301-FB92-CC817DC3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A27169B-428B-ECCF-09B1-9D0206765196}"/>
              </a:ext>
            </a:extLst>
          </p:cNvPr>
          <p:cNvSpPr txBox="1"/>
          <p:nvPr/>
        </p:nvSpPr>
        <p:spPr>
          <a:xfrm>
            <a:off x="755509" y="883618"/>
            <a:ext cx="11328336" cy="54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Constraints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</a:pP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 are the rules enforced on data columns on a table.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NULL Constraint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Ensures that a column cannot have a NULL value.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Constraint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Provides a default value for a column when none is specified.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Constraint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Ensures that all the values in a column are different.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Key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Uniquely identifies each row/record in a database table.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FOREIGN Key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Uniquely identifies a row/record in any another database table.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Constraint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The CHECK constraint ensures that all values in a column satisfy certain conditions.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15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strike="noStrike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Used to create and retrieve data from the database very quickly.</a:t>
            </a:r>
            <a:endParaRPr lang="en-IN" sz="22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CC0D0E2-B360-81B7-7EBB-5D3132027558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0ADB690D-108D-1137-79E7-BD14FF977C3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232BEB42-EEA8-083E-153D-8E1090220535}"/>
              </a:ext>
            </a:extLst>
          </p:cNvPr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37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BF764D7-C6FB-FB99-884E-4421DDCD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9493802-B688-CF1E-47ED-0FE99EE4452B}"/>
              </a:ext>
            </a:extLst>
          </p:cNvPr>
          <p:cNvSpPr txBox="1"/>
          <p:nvPr/>
        </p:nvSpPr>
        <p:spPr>
          <a:xfrm>
            <a:off x="755509" y="883618"/>
            <a:ext cx="11328336" cy="64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Drop, Delete and Truncate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CE7990D-FB8E-D26A-608D-68A01E32E8CD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FEDC1EE4-A630-84DF-E994-8FA4C03CD0B7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E04EF2C9-721F-EF6A-4D98-179F40845A6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3ACBBF-8614-7F70-8780-02A08F6C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17218"/>
              </p:ext>
            </p:extLst>
          </p:nvPr>
        </p:nvGraphicFramePr>
        <p:xfrm>
          <a:off x="647354" y="1528882"/>
          <a:ext cx="10787478" cy="455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5826">
                  <a:extLst>
                    <a:ext uri="{9D8B030D-6E8A-4147-A177-3AD203B41FA5}">
                      <a16:colId xmlns:a16="http://schemas.microsoft.com/office/drawing/2014/main" val="2902378843"/>
                    </a:ext>
                  </a:extLst>
                </a:gridCol>
                <a:gridCol w="3595826">
                  <a:extLst>
                    <a:ext uri="{9D8B030D-6E8A-4147-A177-3AD203B41FA5}">
                      <a16:colId xmlns:a16="http://schemas.microsoft.com/office/drawing/2014/main" val="2582338930"/>
                    </a:ext>
                  </a:extLst>
                </a:gridCol>
                <a:gridCol w="3595826">
                  <a:extLst>
                    <a:ext uri="{9D8B030D-6E8A-4147-A177-3AD203B41FA5}">
                      <a16:colId xmlns:a16="http://schemas.microsoft.com/office/drawing/2014/main" val="2030010776"/>
                    </a:ext>
                  </a:extLst>
                </a:gridCol>
              </a:tblGrid>
              <a:tr h="367429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Truncate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Drop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40237"/>
                  </a:ext>
                </a:extLst>
              </a:tr>
              <a:tr h="65612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is a DML command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is a DDL command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is a DDL command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9430"/>
                  </a:ext>
                </a:extLst>
              </a:tr>
              <a:tr h="123351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is used to delete the particular records in the table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Truncate is used to delete the entire table data and keep the table structure as it is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Drop is used to drop the entire table data with structure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12507"/>
                  </a:ext>
                </a:extLst>
              </a:tr>
              <a:tr h="94481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statement use the where clause to delete particular records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Truncate can’t use with where clause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Drop can’t use with where clause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  <a:p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16878"/>
                  </a:ext>
                </a:extLst>
              </a:tr>
              <a:tr h="94481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Delete statement can be rollback before the commit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Can’t rollback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Can’t rollback</a:t>
                      </a:r>
                      <a:endParaRPr lang="en-IN" sz="22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0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05FA030-126F-BCB0-EE93-BC0ADF33C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0086134B-6689-8CA1-377C-597AE06884FD}"/>
              </a:ext>
            </a:extLst>
          </p:cNvPr>
          <p:cNvSpPr txBox="1"/>
          <p:nvPr/>
        </p:nvSpPr>
        <p:spPr>
          <a:xfrm>
            <a:off x="755509" y="883618"/>
            <a:ext cx="11328336" cy="577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Aggregate Functions</a:t>
            </a:r>
            <a:endParaRPr lang="en-US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counts how many rows are in a particular column.</a:t>
            </a:r>
          </a:p>
          <a:p>
            <a:pPr marL="342900" indent="-342900">
              <a:lnSpc>
                <a:spcPct val="2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-</a:t>
            </a: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adds together all the values in a particular column.</a:t>
            </a:r>
          </a:p>
          <a:p>
            <a:pPr marL="342900" indent="-342900">
              <a:lnSpc>
                <a:spcPct val="2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MIN, MAX - </a:t>
            </a: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the lowest and highest values in a particular column, respectively.</a:t>
            </a:r>
          </a:p>
          <a:p>
            <a:pPr marL="342900" indent="-342900">
              <a:lnSpc>
                <a:spcPct val="2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calculates the average of a group of selected values.</a:t>
            </a:r>
            <a:endParaRPr lang="en-IN" sz="2400" dirty="0">
              <a:effectLst/>
              <a:latin typeface="Nunito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DE0410C-E0BE-0B89-5DFD-5AF33E810AC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27D59638-D3BF-914B-CE27-732A8405C2F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9CE8DCA4-5519-D90C-E4F1-988B7CF3AE8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5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90B2E68-CF61-7DE5-9B7D-7C531BEAD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262B3B6-9CE7-5E13-B5DC-916DA70E175E}"/>
              </a:ext>
            </a:extLst>
          </p:cNvPr>
          <p:cNvSpPr txBox="1"/>
          <p:nvPr/>
        </p:nvSpPr>
        <p:spPr>
          <a:xfrm>
            <a:off x="755509" y="883618"/>
            <a:ext cx="11328336" cy="573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SELECT DISTINCT Statement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SELECT DISTINCT statement is used to return only distinct (different) values.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200" b="1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Country FROM Customers;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200" b="1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Aliases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aliases are used to give a table, or a column in a table, a temporary name.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200" b="1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2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CustomerID AS ID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200" dirty="0"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Customers;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91CE717-E605-F3D1-9470-3EEDC931A75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E99A855E-C8D5-33FE-DBFE-75EFEFBB85AE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MySQL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3BF7D20-937E-9B3F-BA67-3B0DF37BEC7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96104" y="63306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2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14379</TotalTime>
  <Words>1423</Words>
  <Application>Microsoft Office PowerPoint</Application>
  <PresentationFormat>Widescreen</PresentationFormat>
  <Paragraphs>206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Nunito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434</cp:revision>
  <dcterms:created xsi:type="dcterms:W3CDTF">2024-01-18T06:50:09Z</dcterms:created>
  <dcterms:modified xsi:type="dcterms:W3CDTF">2024-02-28T10:17:36Z</dcterms:modified>
</cp:coreProperties>
</file>