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62" r:id="rId2"/>
    <p:sldId id="3364" r:id="rId3"/>
    <p:sldId id="3365" r:id="rId4"/>
    <p:sldId id="3366" r:id="rId5"/>
    <p:sldId id="3367" r:id="rId6"/>
    <p:sldId id="3374" r:id="rId7"/>
    <p:sldId id="3368" r:id="rId8"/>
    <p:sldId id="3369" r:id="rId9"/>
    <p:sldId id="3371" r:id="rId10"/>
    <p:sldId id="3370" r:id="rId11"/>
    <p:sldId id="3372" r:id="rId12"/>
    <p:sldId id="3373" r:id="rId13"/>
    <p:sldId id="3375" r:id="rId14"/>
    <p:sldId id="3376" r:id="rId15"/>
    <p:sldId id="3378" r:id="rId16"/>
    <p:sldId id="3377" r:id="rId17"/>
    <p:sldId id="3379" r:id="rId18"/>
    <p:sldId id="3380" r:id="rId19"/>
    <p:sldId id="3381" r:id="rId20"/>
    <p:sldId id="3382" r:id="rId21"/>
    <p:sldId id="3384" r:id="rId22"/>
    <p:sldId id="3383" r:id="rId23"/>
    <p:sldId id="3385" r:id="rId24"/>
    <p:sldId id="33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53592-1F31-4C7F-8E09-43770B1D0407}" v="70" dt="2024-03-01T05:00:48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 vellingiri" userId="530dc5af23789b7c" providerId="LiveId" clId="{25953592-1F31-4C7F-8E09-43770B1D0407}"/>
    <pc:docChg chg="undo redo custSel addSld modSld sldOrd">
      <pc:chgData name="jayanth vellingiri" userId="530dc5af23789b7c" providerId="LiveId" clId="{25953592-1F31-4C7F-8E09-43770B1D0407}" dt="2024-03-01T05:00:48.747" v="912"/>
      <pc:docMkLst>
        <pc:docMk/>
      </pc:docMkLst>
      <pc:sldChg chg="modSp mod">
        <pc:chgData name="jayanth vellingiri" userId="530dc5af23789b7c" providerId="LiveId" clId="{25953592-1F31-4C7F-8E09-43770B1D0407}" dt="2024-02-24T11:09:46.721" v="234" actId="20577"/>
        <pc:sldMkLst>
          <pc:docMk/>
          <pc:sldMk cId="603140370" sldId="3362"/>
        </pc:sldMkLst>
        <pc:spChg chg="mod">
          <ac:chgData name="jayanth vellingiri" userId="530dc5af23789b7c" providerId="LiveId" clId="{25953592-1F31-4C7F-8E09-43770B1D0407}" dt="2024-02-24T11:09:46.721" v="234" actId="20577"/>
          <ac:spMkLst>
            <pc:docMk/>
            <pc:sldMk cId="603140370" sldId="3362"/>
            <ac:spMk id="116" creationId="{00000000-0000-0000-0000-000000000000}"/>
          </ac:spMkLst>
        </pc:spChg>
      </pc:sldChg>
      <pc:sldChg chg="addSp delSp modSp mod">
        <pc:chgData name="jayanth vellingiri" userId="530dc5af23789b7c" providerId="LiveId" clId="{25953592-1F31-4C7F-8E09-43770B1D0407}" dt="2024-02-24T11:10:13.030" v="242" actId="1076"/>
        <pc:sldMkLst>
          <pc:docMk/>
          <pc:sldMk cId="1584579550" sldId="3364"/>
        </pc:sldMkLst>
        <pc:spChg chg="add mod">
          <ac:chgData name="jayanth vellingiri" userId="530dc5af23789b7c" providerId="LiveId" clId="{25953592-1F31-4C7F-8E09-43770B1D0407}" dt="2024-02-24T11:10:13.030" v="242" actId="1076"/>
          <ac:spMkLst>
            <pc:docMk/>
            <pc:sldMk cId="1584579550" sldId="3364"/>
            <ac:spMk id="2" creationId="{419492A7-F7CB-0EE1-2BFE-C259D2A9893D}"/>
          </ac:spMkLst>
        </pc:spChg>
        <pc:spChg chg="add mod">
          <ac:chgData name="jayanth vellingiri" userId="530dc5af23789b7c" providerId="LiveId" clId="{25953592-1F31-4C7F-8E09-43770B1D0407}" dt="2024-02-24T11:10:07.387" v="241"/>
          <ac:spMkLst>
            <pc:docMk/>
            <pc:sldMk cId="1584579550" sldId="3364"/>
            <ac:spMk id="4" creationId="{745B8E53-DE1A-1545-F72A-2A9DC3D0D117}"/>
          </ac:spMkLst>
        </pc:spChg>
        <pc:spChg chg="add del mod">
          <ac:chgData name="jayanth vellingiri" userId="530dc5af23789b7c" providerId="LiveId" clId="{25953592-1F31-4C7F-8E09-43770B1D0407}" dt="2024-02-24T11:10:00.854" v="240" actId="47"/>
          <ac:spMkLst>
            <pc:docMk/>
            <pc:sldMk cId="1584579550" sldId="3364"/>
            <ac:spMk id="116" creationId="{1DA291E5-7728-272C-2622-E1F7B860F0D6}"/>
          </ac:spMkLst>
        </pc:spChg>
      </pc:sldChg>
      <pc:sldChg chg="addSp delSp modSp mod">
        <pc:chgData name="jayanth vellingiri" userId="530dc5af23789b7c" providerId="LiveId" clId="{25953592-1F31-4C7F-8E09-43770B1D0407}" dt="2024-02-24T11:10:28.403" v="244"/>
        <pc:sldMkLst>
          <pc:docMk/>
          <pc:sldMk cId="711980350" sldId="3365"/>
        </pc:sldMkLst>
        <pc:spChg chg="add mod">
          <ac:chgData name="jayanth vellingiri" userId="530dc5af23789b7c" providerId="LiveId" clId="{25953592-1F31-4C7F-8E09-43770B1D0407}" dt="2024-02-24T11:10:28.403" v="244"/>
          <ac:spMkLst>
            <pc:docMk/>
            <pc:sldMk cId="711980350" sldId="3365"/>
            <ac:spMk id="2" creationId="{3F86B92A-A6DB-5C0E-121F-76A82B2C1009}"/>
          </ac:spMkLst>
        </pc:spChg>
        <pc:spChg chg="mod">
          <ac:chgData name="jayanth vellingiri" userId="530dc5af23789b7c" providerId="LiveId" clId="{25953592-1F31-4C7F-8E09-43770B1D0407}" dt="2024-02-24T10:01:14.839" v="72" actId="12"/>
          <ac:spMkLst>
            <pc:docMk/>
            <pc:sldMk cId="711980350" sldId="3365"/>
            <ac:spMk id="106" creationId="{FE18F115-A859-9565-8639-E6D7F8030843}"/>
          </ac:spMkLst>
        </pc:spChg>
        <pc:spChg chg="del">
          <ac:chgData name="jayanth vellingiri" userId="530dc5af23789b7c" providerId="LiveId" clId="{25953592-1F31-4C7F-8E09-43770B1D0407}" dt="2024-02-24T11:10:27.535" v="243" actId="478"/>
          <ac:spMkLst>
            <pc:docMk/>
            <pc:sldMk cId="711980350" sldId="3365"/>
            <ac:spMk id="116" creationId="{0176ABC1-B196-5F66-CC2C-183BBCEAAA0D}"/>
          </ac:spMkLst>
        </pc:spChg>
      </pc:sldChg>
      <pc:sldChg chg="addSp delSp modSp add mod">
        <pc:chgData name="jayanth vellingiri" userId="530dc5af23789b7c" providerId="LiveId" clId="{25953592-1F31-4C7F-8E09-43770B1D0407}" dt="2024-02-24T11:10:33.004" v="246"/>
        <pc:sldMkLst>
          <pc:docMk/>
          <pc:sldMk cId="2566141061" sldId="3366"/>
        </pc:sldMkLst>
        <pc:spChg chg="add mod">
          <ac:chgData name="jayanth vellingiri" userId="530dc5af23789b7c" providerId="LiveId" clId="{25953592-1F31-4C7F-8E09-43770B1D0407}" dt="2024-02-24T11:10:33.004" v="246"/>
          <ac:spMkLst>
            <pc:docMk/>
            <pc:sldMk cId="2566141061" sldId="3366"/>
            <ac:spMk id="4" creationId="{5553CB70-5CAB-8BE2-B065-F19A5B407675}"/>
          </ac:spMkLst>
        </pc:spChg>
        <pc:spChg chg="mod">
          <ac:chgData name="jayanth vellingiri" userId="530dc5af23789b7c" providerId="LiveId" clId="{25953592-1F31-4C7F-8E09-43770B1D0407}" dt="2024-02-24T10:00:44.816" v="65" actId="12"/>
          <ac:spMkLst>
            <pc:docMk/>
            <pc:sldMk cId="2566141061" sldId="3366"/>
            <ac:spMk id="106" creationId="{1C5F46E7-6F5D-9F36-DA7C-3CCD81A62FA1}"/>
          </ac:spMkLst>
        </pc:spChg>
        <pc:spChg chg="del">
          <ac:chgData name="jayanth vellingiri" userId="530dc5af23789b7c" providerId="LiveId" clId="{25953592-1F31-4C7F-8E09-43770B1D0407}" dt="2024-02-24T11:10:32.379" v="245" actId="478"/>
          <ac:spMkLst>
            <pc:docMk/>
            <pc:sldMk cId="2566141061" sldId="3366"/>
            <ac:spMk id="116" creationId="{4DDE0501-8742-6CE5-B995-6FC392FACC41}"/>
          </ac:spMkLst>
        </pc:spChg>
        <pc:picChg chg="add mod">
          <ac:chgData name="jayanth vellingiri" userId="530dc5af23789b7c" providerId="LiveId" clId="{25953592-1F31-4C7F-8E09-43770B1D0407}" dt="2024-02-24T09:58:39.807" v="55" actId="1076"/>
          <ac:picMkLst>
            <pc:docMk/>
            <pc:sldMk cId="2566141061" sldId="3366"/>
            <ac:picMk id="3" creationId="{83CF48D3-6A4B-517F-7777-7E59DE4B710C}"/>
          </ac:picMkLst>
        </pc:picChg>
      </pc:sldChg>
      <pc:sldChg chg="addSp delSp modSp add mod">
        <pc:chgData name="jayanth vellingiri" userId="530dc5af23789b7c" providerId="LiveId" clId="{25953592-1F31-4C7F-8E09-43770B1D0407}" dt="2024-02-24T11:10:36.807" v="248"/>
        <pc:sldMkLst>
          <pc:docMk/>
          <pc:sldMk cId="2641975054" sldId="3367"/>
        </pc:sldMkLst>
        <pc:spChg chg="add mod">
          <ac:chgData name="jayanth vellingiri" userId="530dc5af23789b7c" providerId="LiveId" clId="{25953592-1F31-4C7F-8E09-43770B1D0407}" dt="2024-02-24T11:10:36.807" v="248"/>
          <ac:spMkLst>
            <pc:docMk/>
            <pc:sldMk cId="2641975054" sldId="3367"/>
            <ac:spMk id="5" creationId="{EA3FA756-5F00-8796-74F3-2B94B1A4BF1F}"/>
          </ac:spMkLst>
        </pc:spChg>
        <pc:spChg chg="mod">
          <ac:chgData name="jayanth vellingiri" userId="530dc5af23789b7c" providerId="LiveId" clId="{25953592-1F31-4C7F-8E09-43770B1D0407}" dt="2024-02-24T10:01:22.840" v="73" actId="113"/>
          <ac:spMkLst>
            <pc:docMk/>
            <pc:sldMk cId="2641975054" sldId="3367"/>
            <ac:spMk id="106" creationId="{0EC3867A-2C27-38CC-5411-667F03EFA4AC}"/>
          </ac:spMkLst>
        </pc:spChg>
        <pc:spChg chg="del">
          <ac:chgData name="jayanth vellingiri" userId="530dc5af23789b7c" providerId="LiveId" clId="{25953592-1F31-4C7F-8E09-43770B1D0407}" dt="2024-02-24T11:10:36.432" v="247" actId="478"/>
          <ac:spMkLst>
            <pc:docMk/>
            <pc:sldMk cId="2641975054" sldId="3367"/>
            <ac:spMk id="116" creationId="{CF83B620-F652-2323-4DE9-331C32685ED1}"/>
          </ac:spMkLst>
        </pc:spChg>
        <pc:picChg chg="del">
          <ac:chgData name="jayanth vellingiri" userId="530dc5af23789b7c" providerId="LiveId" clId="{25953592-1F31-4C7F-8E09-43770B1D0407}" dt="2024-02-24T10:00:08.914" v="57" actId="478"/>
          <ac:picMkLst>
            <pc:docMk/>
            <pc:sldMk cId="2641975054" sldId="3367"/>
            <ac:picMk id="3" creationId="{18D2008A-1C55-319F-EF3B-BB0E94BFE87E}"/>
          </ac:picMkLst>
        </pc:picChg>
        <pc:picChg chg="add mod modCrop">
          <ac:chgData name="jayanth vellingiri" userId="530dc5af23789b7c" providerId="LiveId" clId="{25953592-1F31-4C7F-8E09-43770B1D0407}" dt="2024-02-24T10:09:47.746" v="79" actId="14100"/>
          <ac:picMkLst>
            <pc:docMk/>
            <pc:sldMk cId="2641975054" sldId="3367"/>
            <ac:picMk id="4" creationId="{00608BAC-5508-F04D-03D6-F87D4B26DF31}"/>
          </ac:picMkLst>
        </pc:picChg>
      </pc:sldChg>
      <pc:sldChg chg="addSp delSp modSp add mod">
        <pc:chgData name="jayanth vellingiri" userId="530dc5af23789b7c" providerId="LiveId" clId="{25953592-1F31-4C7F-8E09-43770B1D0407}" dt="2024-02-24T11:24:10.471" v="266" actId="207"/>
        <pc:sldMkLst>
          <pc:docMk/>
          <pc:sldMk cId="3240476880" sldId="3368"/>
        </pc:sldMkLst>
        <pc:spChg chg="add del">
          <ac:chgData name="jayanth vellingiri" userId="530dc5af23789b7c" providerId="LiveId" clId="{25953592-1F31-4C7F-8E09-43770B1D0407}" dt="2024-02-24T10:19:10.328" v="83" actId="22"/>
          <ac:spMkLst>
            <pc:docMk/>
            <pc:sldMk cId="3240476880" sldId="3368"/>
            <ac:spMk id="3" creationId="{9E77976D-580D-F943-451E-07D08430A406}"/>
          </ac:spMkLst>
        </pc:spChg>
        <pc:spChg chg="add mod">
          <ac:chgData name="jayanth vellingiri" userId="530dc5af23789b7c" providerId="LiveId" clId="{25953592-1F31-4C7F-8E09-43770B1D0407}" dt="2024-02-24T11:10:43.012" v="250"/>
          <ac:spMkLst>
            <pc:docMk/>
            <pc:sldMk cId="3240476880" sldId="3368"/>
            <ac:spMk id="5" creationId="{D5CFDDE2-0CBB-8E37-01DA-0583303A2934}"/>
          </ac:spMkLst>
        </pc:spChg>
        <pc:spChg chg="mod">
          <ac:chgData name="jayanth vellingiri" userId="530dc5af23789b7c" providerId="LiveId" clId="{25953592-1F31-4C7F-8E09-43770B1D0407}" dt="2024-02-24T11:24:10.471" v="266" actId="207"/>
          <ac:spMkLst>
            <pc:docMk/>
            <pc:sldMk cId="3240476880" sldId="3368"/>
            <ac:spMk id="106" creationId="{EF564528-F507-C7E4-E483-D2F6B5A2F148}"/>
          </ac:spMkLst>
        </pc:spChg>
        <pc:spChg chg="del">
          <ac:chgData name="jayanth vellingiri" userId="530dc5af23789b7c" providerId="LiveId" clId="{25953592-1F31-4C7F-8E09-43770B1D0407}" dt="2024-02-24T11:10:42.664" v="249" actId="478"/>
          <ac:spMkLst>
            <pc:docMk/>
            <pc:sldMk cId="3240476880" sldId="3368"/>
            <ac:spMk id="116" creationId="{FECF6968-9B1F-FC65-4267-2152322D447D}"/>
          </ac:spMkLst>
        </pc:spChg>
        <pc:picChg chg="del">
          <ac:chgData name="jayanth vellingiri" userId="530dc5af23789b7c" providerId="LiveId" clId="{25953592-1F31-4C7F-8E09-43770B1D0407}" dt="2024-02-24T10:19:06.951" v="81" actId="478"/>
          <ac:picMkLst>
            <pc:docMk/>
            <pc:sldMk cId="3240476880" sldId="3368"/>
            <ac:picMk id="4" creationId="{EED13155-B35C-1FFD-7904-CC7F390B0BAA}"/>
          </ac:picMkLst>
        </pc:picChg>
      </pc:sldChg>
      <pc:sldChg chg="addSp delSp modSp add mod">
        <pc:chgData name="jayanth vellingiri" userId="530dc5af23789b7c" providerId="LiveId" clId="{25953592-1F31-4C7F-8E09-43770B1D0407}" dt="2024-02-24T11:10:46.831" v="252"/>
        <pc:sldMkLst>
          <pc:docMk/>
          <pc:sldMk cId="1962061273" sldId="3369"/>
        </pc:sldMkLst>
        <pc:spChg chg="add mod">
          <ac:chgData name="jayanth vellingiri" userId="530dc5af23789b7c" providerId="LiveId" clId="{25953592-1F31-4C7F-8E09-43770B1D0407}" dt="2024-02-24T11:10:46.831" v="252"/>
          <ac:spMkLst>
            <pc:docMk/>
            <pc:sldMk cId="1962061273" sldId="3369"/>
            <ac:spMk id="2" creationId="{14D879FE-B8C9-B5D2-0F42-A5FEEBC84BF1}"/>
          </ac:spMkLst>
        </pc:spChg>
        <pc:spChg chg="mod">
          <ac:chgData name="jayanth vellingiri" userId="530dc5af23789b7c" providerId="LiveId" clId="{25953592-1F31-4C7F-8E09-43770B1D0407}" dt="2024-02-24T10:33:34.845" v="198" actId="14100"/>
          <ac:spMkLst>
            <pc:docMk/>
            <pc:sldMk cId="1962061273" sldId="3369"/>
            <ac:spMk id="106" creationId="{2B76F9AD-AF66-4F0F-248B-2C88BA09DD30}"/>
          </ac:spMkLst>
        </pc:spChg>
        <pc:spChg chg="del">
          <ac:chgData name="jayanth vellingiri" userId="530dc5af23789b7c" providerId="LiveId" clId="{25953592-1F31-4C7F-8E09-43770B1D0407}" dt="2024-02-24T11:10:46.425" v="251" actId="478"/>
          <ac:spMkLst>
            <pc:docMk/>
            <pc:sldMk cId="1962061273" sldId="3369"/>
            <ac:spMk id="116" creationId="{52DC01C1-2D11-4D22-75BF-1C500220D986}"/>
          </ac:spMkLst>
        </pc:spChg>
      </pc:sldChg>
      <pc:sldChg chg="addSp delSp modSp add mod">
        <pc:chgData name="jayanth vellingiri" userId="530dc5af23789b7c" providerId="LiveId" clId="{25953592-1F31-4C7F-8E09-43770B1D0407}" dt="2024-03-01T04:59:29.335" v="886"/>
        <pc:sldMkLst>
          <pc:docMk/>
          <pc:sldMk cId="1217481005" sldId="3370"/>
        </pc:sldMkLst>
        <pc:spChg chg="add mod">
          <ac:chgData name="jayanth vellingiri" userId="530dc5af23789b7c" providerId="LiveId" clId="{25953592-1F31-4C7F-8E09-43770B1D0407}" dt="2024-03-01T04:59:29.335" v="886"/>
          <ac:spMkLst>
            <pc:docMk/>
            <pc:sldMk cId="1217481005" sldId="3370"/>
            <ac:spMk id="2" creationId="{4770BB41-0938-EDC8-7439-CC5EBE606E9C}"/>
          </ac:spMkLst>
        </pc:spChg>
        <pc:spChg chg="mod">
          <ac:chgData name="jayanth vellingiri" userId="530dc5af23789b7c" providerId="LiveId" clId="{25953592-1F31-4C7F-8E09-43770B1D0407}" dt="2024-02-24T11:36:58.439" v="338" actId="20577"/>
          <ac:spMkLst>
            <pc:docMk/>
            <pc:sldMk cId="1217481005" sldId="3370"/>
            <ac:spMk id="106" creationId="{7D845DB4-6A14-BF21-484C-72BA20D3E338}"/>
          </ac:spMkLst>
        </pc:spChg>
        <pc:spChg chg="del mod">
          <ac:chgData name="jayanth vellingiri" userId="530dc5af23789b7c" providerId="LiveId" clId="{25953592-1F31-4C7F-8E09-43770B1D0407}" dt="2024-03-01T04:59:29.069" v="885" actId="478"/>
          <ac:spMkLst>
            <pc:docMk/>
            <pc:sldMk cId="1217481005" sldId="3370"/>
            <ac:spMk id="116" creationId="{2E3EFCA0-70BD-7BE5-0EF1-299A591BCBD3}"/>
          </ac:spMkLst>
        </pc:spChg>
        <pc:picChg chg="add del mod">
          <ac:chgData name="jayanth vellingiri" userId="530dc5af23789b7c" providerId="LiveId" clId="{25953592-1F31-4C7F-8E09-43770B1D0407}" dt="2024-02-24T11:33:33.337" v="286" actId="478"/>
          <ac:picMkLst>
            <pc:docMk/>
            <pc:sldMk cId="1217481005" sldId="3370"/>
            <ac:picMk id="2" creationId="{291E6702-39FA-030F-4D8B-F5C48AC13CAD}"/>
          </ac:picMkLst>
        </pc:picChg>
        <pc:picChg chg="add del mod">
          <ac:chgData name="jayanth vellingiri" userId="530dc5af23789b7c" providerId="LiveId" clId="{25953592-1F31-4C7F-8E09-43770B1D0407}" dt="2024-02-24T11:33:23.172" v="282" actId="478"/>
          <ac:picMkLst>
            <pc:docMk/>
            <pc:sldMk cId="1217481005" sldId="3370"/>
            <ac:picMk id="3" creationId="{4031F5A5-1250-D98D-5D09-FF0297308E36}"/>
          </ac:picMkLst>
        </pc:picChg>
        <pc:picChg chg="add mod">
          <ac:chgData name="jayanth vellingiri" userId="530dc5af23789b7c" providerId="LiveId" clId="{25953592-1F31-4C7F-8E09-43770B1D0407}" dt="2024-02-24T11:36:30.915" v="322" actId="14100"/>
          <ac:picMkLst>
            <pc:docMk/>
            <pc:sldMk cId="1217481005" sldId="3370"/>
            <ac:picMk id="4" creationId="{E7E01798-8759-95FE-2915-EEBB441E0E89}"/>
          </ac:picMkLst>
        </pc:picChg>
        <pc:picChg chg="add mod">
          <ac:chgData name="jayanth vellingiri" userId="530dc5af23789b7c" providerId="LiveId" clId="{25953592-1F31-4C7F-8E09-43770B1D0407}" dt="2024-02-24T11:33:48.367" v="290" actId="1076"/>
          <ac:picMkLst>
            <pc:docMk/>
            <pc:sldMk cId="1217481005" sldId="3370"/>
            <ac:picMk id="5" creationId="{59D3C595-65BE-6287-A864-9ACAC45296A8}"/>
          </ac:picMkLst>
        </pc:picChg>
      </pc:sldChg>
      <pc:sldChg chg="addSp delSp modSp add mod ord">
        <pc:chgData name="jayanth vellingiri" userId="530dc5af23789b7c" providerId="LiveId" clId="{25953592-1F31-4C7F-8E09-43770B1D0407}" dt="2024-03-01T04:59:26.329" v="883"/>
        <pc:sldMkLst>
          <pc:docMk/>
          <pc:sldMk cId="4127363301" sldId="3371"/>
        </pc:sldMkLst>
        <pc:spChg chg="add mod">
          <ac:chgData name="jayanth vellingiri" userId="530dc5af23789b7c" providerId="LiveId" clId="{25953592-1F31-4C7F-8E09-43770B1D0407}" dt="2024-03-01T04:59:26.329" v="883"/>
          <ac:spMkLst>
            <pc:docMk/>
            <pc:sldMk cId="4127363301" sldId="3371"/>
            <ac:spMk id="4" creationId="{F116E172-CF12-1447-D619-8BA024B0B272}"/>
          </ac:spMkLst>
        </pc:spChg>
        <pc:spChg chg="mod">
          <ac:chgData name="jayanth vellingiri" userId="530dc5af23789b7c" providerId="LiveId" clId="{25953592-1F31-4C7F-8E09-43770B1D0407}" dt="2024-02-24T11:36:53.677" v="331" actId="20577"/>
          <ac:spMkLst>
            <pc:docMk/>
            <pc:sldMk cId="4127363301" sldId="3371"/>
            <ac:spMk id="106" creationId="{267A8D36-E6F6-739E-0A74-CCFE91D3F786}"/>
          </ac:spMkLst>
        </pc:spChg>
        <pc:spChg chg="add del mod">
          <ac:chgData name="jayanth vellingiri" userId="530dc5af23789b7c" providerId="LiveId" clId="{25953592-1F31-4C7F-8E09-43770B1D0407}" dt="2024-02-24T11:26:54.368" v="275" actId="1076"/>
          <ac:spMkLst>
            <pc:docMk/>
            <pc:sldMk cId="4127363301" sldId="3371"/>
            <ac:spMk id="115" creationId="{78F0CB3F-0261-286D-C35E-87E089FD8FED}"/>
          </ac:spMkLst>
        </pc:spChg>
        <pc:spChg chg="del">
          <ac:chgData name="jayanth vellingiri" userId="530dc5af23789b7c" providerId="LiveId" clId="{25953592-1F31-4C7F-8E09-43770B1D0407}" dt="2024-03-01T04:59:26.024" v="882" actId="478"/>
          <ac:spMkLst>
            <pc:docMk/>
            <pc:sldMk cId="4127363301" sldId="3371"/>
            <ac:spMk id="116" creationId="{9838F88F-9AA9-4972-61FB-A9F98560E403}"/>
          </ac:spMkLst>
        </pc:spChg>
        <pc:picChg chg="add del mod">
          <ac:chgData name="jayanth vellingiri" userId="530dc5af23789b7c" providerId="LiveId" clId="{25953592-1F31-4C7F-8E09-43770B1D0407}" dt="2024-02-24T11:36:24.828" v="320" actId="1076"/>
          <ac:picMkLst>
            <pc:docMk/>
            <pc:sldMk cId="4127363301" sldId="3371"/>
            <ac:picMk id="3" creationId="{717B7219-5022-4FB7-4A5C-A569F5C03DE9}"/>
          </ac:picMkLst>
        </pc:picChg>
      </pc:sldChg>
      <pc:sldChg chg="addSp delSp modSp add mod">
        <pc:chgData name="jayanth vellingiri" userId="530dc5af23789b7c" providerId="LiveId" clId="{25953592-1F31-4C7F-8E09-43770B1D0407}" dt="2024-03-01T04:59:32.676" v="888"/>
        <pc:sldMkLst>
          <pc:docMk/>
          <pc:sldMk cId="1589623301" sldId="3372"/>
        </pc:sldMkLst>
        <pc:spChg chg="add mod">
          <ac:chgData name="jayanth vellingiri" userId="530dc5af23789b7c" providerId="LiveId" clId="{25953592-1F31-4C7F-8E09-43770B1D0407}" dt="2024-03-01T04:59:32.676" v="888"/>
          <ac:spMkLst>
            <pc:docMk/>
            <pc:sldMk cId="1589623301" sldId="3372"/>
            <ac:spMk id="2" creationId="{DCD8B3CC-AD22-B114-5E5D-8C246ED39CBB}"/>
          </ac:spMkLst>
        </pc:spChg>
        <pc:spChg chg="mod">
          <ac:chgData name="jayanth vellingiri" userId="530dc5af23789b7c" providerId="LiveId" clId="{25953592-1F31-4C7F-8E09-43770B1D0407}" dt="2024-02-24T11:34:09.713" v="305" actId="20577"/>
          <ac:spMkLst>
            <pc:docMk/>
            <pc:sldMk cId="1589623301" sldId="3372"/>
            <ac:spMk id="106" creationId="{185E3E68-A52A-4D4B-DF18-8BA6D6D0DC2F}"/>
          </ac:spMkLst>
        </pc:spChg>
        <pc:spChg chg="del">
          <ac:chgData name="jayanth vellingiri" userId="530dc5af23789b7c" providerId="LiveId" clId="{25953592-1F31-4C7F-8E09-43770B1D0407}" dt="2024-03-01T04:59:32.440" v="887" actId="478"/>
          <ac:spMkLst>
            <pc:docMk/>
            <pc:sldMk cId="1589623301" sldId="3372"/>
            <ac:spMk id="116" creationId="{EC1ACC1A-635B-8BDD-F391-51E463C77817}"/>
          </ac:spMkLst>
        </pc:spChg>
        <pc:picChg chg="del">
          <ac:chgData name="jayanth vellingiri" userId="530dc5af23789b7c" providerId="LiveId" clId="{25953592-1F31-4C7F-8E09-43770B1D0407}" dt="2024-02-24T11:34:13.434" v="307" actId="478"/>
          <ac:picMkLst>
            <pc:docMk/>
            <pc:sldMk cId="1589623301" sldId="3372"/>
            <ac:picMk id="2" creationId="{3605D7BB-EC4B-F67E-6BED-25349D5FBA97}"/>
          </ac:picMkLst>
        </pc:picChg>
        <pc:picChg chg="del">
          <ac:chgData name="jayanth vellingiri" userId="530dc5af23789b7c" providerId="LiveId" clId="{25953592-1F31-4C7F-8E09-43770B1D0407}" dt="2024-02-24T11:34:12.026" v="306" actId="478"/>
          <ac:picMkLst>
            <pc:docMk/>
            <pc:sldMk cId="1589623301" sldId="3372"/>
            <ac:picMk id="3" creationId="{2A8DA1CE-3E6F-34B0-3FDE-BA435315A1FB}"/>
          </ac:picMkLst>
        </pc:picChg>
        <pc:picChg chg="add mod">
          <ac:chgData name="jayanth vellingiri" userId="530dc5af23789b7c" providerId="LiveId" clId="{25953592-1F31-4C7F-8E09-43770B1D0407}" dt="2024-02-24T11:36:19.969" v="319" actId="1076"/>
          <ac:picMkLst>
            <pc:docMk/>
            <pc:sldMk cId="1589623301" sldId="3372"/>
            <ac:picMk id="4" creationId="{18955B94-90F1-6E2B-A757-57ED3F77E1EC}"/>
          </ac:picMkLst>
        </pc:picChg>
        <pc:picChg chg="add mod">
          <ac:chgData name="jayanth vellingiri" userId="530dc5af23789b7c" providerId="LiveId" clId="{25953592-1F31-4C7F-8E09-43770B1D0407}" dt="2024-02-24T11:36:13.858" v="317" actId="14100"/>
          <ac:picMkLst>
            <pc:docMk/>
            <pc:sldMk cId="1589623301" sldId="3372"/>
            <ac:picMk id="5" creationId="{FB60AF2C-F7B5-D87D-9B08-BFBA67D49051}"/>
          </ac:picMkLst>
        </pc:picChg>
      </pc:sldChg>
      <pc:sldChg chg="addSp delSp modSp add mod">
        <pc:chgData name="jayanth vellingiri" userId="530dc5af23789b7c" providerId="LiveId" clId="{25953592-1F31-4C7F-8E09-43770B1D0407}" dt="2024-03-01T04:59:35.989" v="890"/>
        <pc:sldMkLst>
          <pc:docMk/>
          <pc:sldMk cId="833755941" sldId="3373"/>
        </pc:sldMkLst>
        <pc:spChg chg="add mod">
          <ac:chgData name="jayanth vellingiri" userId="530dc5af23789b7c" providerId="LiveId" clId="{25953592-1F31-4C7F-8E09-43770B1D0407}" dt="2024-03-01T04:59:35.989" v="890"/>
          <ac:spMkLst>
            <pc:docMk/>
            <pc:sldMk cId="833755941" sldId="3373"/>
            <ac:spMk id="2" creationId="{C890BA97-928F-CED8-0C31-880320E791F6}"/>
          </ac:spMkLst>
        </pc:spChg>
        <pc:spChg chg="mod">
          <ac:chgData name="jayanth vellingiri" userId="530dc5af23789b7c" providerId="LiveId" clId="{25953592-1F31-4C7F-8E09-43770B1D0407}" dt="2024-02-24T11:54:39.345" v="343" actId="20577"/>
          <ac:spMkLst>
            <pc:docMk/>
            <pc:sldMk cId="833755941" sldId="3373"/>
            <ac:spMk id="106" creationId="{A0133443-224A-C833-A50D-0DDE31E5FD37}"/>
          </ac:spMkLst>
        </pc:spChg>
        <pc:spChg chg="del">
          <ac:chgData name="jayanth vellingiri" userId="530dc5af23789b7c" providerId="LiveId" clId="{25953592-1F31-4C7F-8E09-43770B1D0407}" dt="2024-03-01T04:59:35.734" v="889" actId="478"/>
          <ac:spMkLst>
            <pc:docMk/>
            <pc:sldMk cId="833755941" sldId="3373"/>
            <ac:spMk id="116" creationId="{D4A3597C-AF94-52A2-DD49-00B9FEEE4190}"/>
          </ac:spMkLst>
        </pc:spChg>
        <pc:picChg chg="add mod">
          <ac:chgData name="jayanth vellingiri" userId="530dc5af23789b7c" providerId="LiveId" clId="{25953592-1F31-4C7F-8E09-43770B1D0407}" dt="2024-02-24T11:58:27.196" v="349" actId="1076"/>
          <ac:picMkLst>
            <pc:docMk/>
            <pc:sldMk cId="833755941" sldId="3373"/>
            <ac:picMk id="3" creationId="{DD66924D-5A26-BCE9-8224-374C7F77F077}"/>
          </ac:picMkLst>
        </pc:picChg>
        <pc:picChg chg="del">
          <ac:chgData name="jayanth vellingiri" userId="530dc5af23789b7c" providerId="LiveId" clId="{25953592-1F31-4C7F-8E09-43770B1D0407}" dt="2024-02-24T11:54:41.259" v="344" actId="478"/>
          <ac:picMkLst>
            <pc:docMk/>
            <pc:sldMk cId="833755941" sldId="3373"/>
            <ac:picMk id="4" creationId="{D202DCF0-CCE0-C7F3-9EDD-1E6900DE7E40}"/>
          </ac:picMkLst>
        </pc:picChg>
        <pc:picChg chg="del">
          <ac:chgData name="jayanth vellingiri" userId="530dc5af23789b7c" providerId="LiveId" clId="{25953592-1F31-4C7F-8E09-43770B1D0407}" dt="2024-02-24T11:54:43.605" v="345" actId="478"/>
          <ac:picMkLst>
            <pc:docMk/>
            <pc:sldMk cId="833755941" sldId="3373"/>
            <ac:picMk id="5" creationId="{61AFC48C-899F-ECAA-62A1-C10D5112443B}"/>
          </ac:picMkLst>
        </pc:picChg>
      </pc:sldChg>
      <pc:sldChg chg="addSp delSp modSp add mod">
        <pc:chgData name="jayanth vellingiri" userId="530dc5af23789b7c" providerId="LiveId" clId="{25953592-1F31-4C7F-8E09-43770B1D0407}" dt="2024-02-26T05:10:38.027" v="402" actId="1076"/>
        <pc:sldMkLst>
          <pc:docMk/>
          <pc:sldMk cId="1797260875" sldId="3374"/>
        </pc:sldMkLst>
        <pc:spChg chg="mod">
          <ac:chgData name="jayanth vellingiri" userId="530dc5af23789b7c" providerId="LiveId" clId="{25953592-1F31-4C7F-8E09-43770B1D0407}" dt="2024-02-26T05:00:20.692" v="357" actId="20577"/>
          <ac:spMkLst>
            <pc:docMk/>
            <pc:sldMk cId="1797260875" sldId="3374"/>
            <ac:spMk id="106" creationId="{DB918222-4182-D355-F073-0C0BF628E011}"/>
          </ac:spMkLst>
        </pc:spChg>
        <pc:graphicFrameChg chg="add mod modGraphic">
          <ac:chgData name="jayanth vellingiri" userId="530dc5af23789b7c" providerId="LiveId" clId="{25953592-1F31-4C7F-8E09-43770B1D0407}" dt="2024-02-26T05:10:38.027" v="402" actId="1076"/>
          <ac:graphicFrameMkLst>
            <pc:docMk/>
            <pc:sldMk cId="1797260875" sldId="3374"/>
            <ac:graphicFrameMk id="2" creationId="{6C817A0E-6DC7-D687-FC49-BF30609B1711}"/>
          </ac:graphicFrameMkLst>
        </pc:graphicFrameChg>
        <pc:picChg chg="del">
          <ac:chgData name="jayanth vellingiri" userId="530dc5af23789b7c" providerId="LiveId" clId="{25953592-1F31-4C7F-8E09-43770B1D0407}" dt="2024-02-26T04:59:49.217" v="351" actId="478"/>
          <ac:picMkLst>
            <pc:docMk/>
            <pc:sldMk cId="1797260875" sldId="3374"/>
            <ac:picMk id="4" creationId="{B1FFB6D2-C40B-2962-6683-2D64011AC608}"/>
          </ac:picMkLst>
        </pc:picChg>
      </pc:sldChg>
      <pc:sldChg chg="addSp delSp modSp add mod">
        <pc:chgData name="jayanth vellingiri" userId="530dc5af23789b7c" providerId="LiveId" clId="{25953592-1F31-4C7F-8E09-43770B1D0407}" dt="2024-03-01T04:59:38.933" v="892"/>
        <pc:sldMkLst>
          <pc:docMk/>
          <pc:sldMk cId="1617671534" sldId="3375"/>
        </pc:sldMkLst>
        <pc:spChg chg="add mod">
          <ac:chgData name="jayanth vellingiri" userId="530dc5af23789b7c" providerId="LiveId" clId="{25953592-1F31-4C7F-8E09-43770B1D0407}" dt="2024-03-01T04:59:38.933" v="892"/>
          <ac:spMkLst>
            <pc:docMk/>
            <pc:sldMk cId="1617671534" sldId="3375"/>
            <ac:spMk id="2" creationId="{B80DA28C-3934-A247-810E-2051AC3821D8}"/>
          </ac:spMkLst>
        </pc:spChg>
        <pc:spChg chg="mod">
          <ac:chgData name="jayanth vellingiri" userId="530dc5af23789b7c" providerId="LiveId" clId="{25953592-1F31-4C7F-8E09-43770B1D0407}" dt="2024-02-26T05:52:56.019" v="436" actId="113"/>
          <ac:spMkLst>
            <pc:docMk/>
            <pc:sldMk cId="1617671534" sldId="3375"/>
            <ac:spMk id="106" creationId="{C32F4592-99D2-7B9A-046C-C3852ABA82C6}"/>
          </ac:spMkLst>
        </pc:spChg>
        <pc:spChg chg="del">
          <ac:chgData name="jayanth vellingiri" userId="530dc5af23789b7c" providerId="LiveId" clId="{25953592-1F31-4C7F-8E09-43770B1D0407}" dt="2024-03-01T04:59:38.629" v="891" actId="478"/>
          <ac:spMkLst>
            <pc:docMk/>
            <pc:sldMk cId="1617671534" sldId="3375"/>
            <ac:spMk id="116" creationId="{7EF08230-5EBA-BCD8-257F-DEF6C322F87A}"/>
          </ac:spMkLst>
        </pc:spChg>
        <pc:picChg chg="del">
          <ac:chgData name="jayanth vellingiri" userId="530dc5af23789b7c" providerId="LiveId" clId="{25953592-1F31-4C7F-8E09-43770B1D0407}" dt="2024-02-26T05:50:14.359" v="404" actId="478"/>
          <ac:picMkLst>
            <pc:docMk/>
            <pc:sldMk cId="1617671534" sldId="3375"/>
            <ac:picMk id="3" creationId="{1F77E2FF-41BC-725E-8B29-FB7B38239343}"/>
          </ac:picMkLst>
        </pc:picChg>
        <pc:picChg chg="mod">
          <ac:chgData name="jayanth vellingiri" userId="530dc5af23789b7c" providerId="LiveId" clId="{25953592-1F31-4C7F-8E09-43770B1D0407}" dt="2024-02-26T05:53:47.238" v="439" actId="1076"/>
          <ac:picMkLst>
            <pc:docMk/>
            <pc:sldMk cId="1617671534" sldId="3375"/>
            <ac:picMk id="117" creationId="{A58AAEA5-1DD1-DA47-AB49-4FC76E0C5B6E}"/>
          </ac:picMkLst>
        </pc:picChg>
      </pc:sldChg>
      <pc:sldChg chg="addSp delSp modSp add mod ord">
        <pc:chgData name="jayanth vellingiri" userId="530dc5af23789b7c" providerId="LiveId" clId="{25953592-1F31-4C7F-8E09-43770B1D0407}" dt="2024-03-01T04:59:41.517" v="894"/>
        <pc:sldMkLst>
          <pc:docMk/>
          <pc:sldMk cId="2853954169" sldId="3376"/>
        </pc:sldMkLst>
        <pc:spChg chg="add mod">
          <ac:chgData name="jayanth vellingiri" userId="530dc5af23789b7c" providerId="LiveId" clId="{25953592-1F31-4C7F-8E09-43770B1D0407}" dt="2024-03-01T04:59:41.517" v="894"/>
          <ac:spMkLst>
            <pc:docMk/>
            <pc:sldMk cId="2853954169" sldId="3376"/>
            <ac:spMk id="2" creationId="{26DB5D21-18BB-F75D-11B9-B1952308020B}"/>
          </ac:spMkLst>
        </pc:spChg>
        <pc:spChg chg="mod">
          <ac:chgData name="jayanth vellingiri" userId="530dc5af23789b7c" providerId="LiveId" clId="{25953592-1F31-4C7F-8E09-43770B1D0407}" dt="2024-02-26T06:14:37.456" v="482" actId="20577"/>
          <ac:spMkLst>
            <pc:docMk/>
            <pc:sldMk cId="2853954169" sldId="3376"/>
            <ac:spMk id="106" creationId="{92B31D88-E1E7-6DBE-8ABC-CF444A535FFD}"/>
          </ac:spMkLst>
        </pc:spChg>
        <pc:spChg chg="del">
          <ac:chgData name="jayanth vellingiri" userId="530dc5af23789b7c" providerId="LiveId" clId="{25953592-1F31-4C7F-8E09-43770B1D0407}" dt="2024-03-01T04:59:41.258" v="893" actId="478"/>
          <ac:spMkLst>
            <pc:docMk/>
            <pc:sldMk cId="2853954169" sldId="3376"/>
            <ac:spMk id="116" creationId="{71AA88FC-9950-9B29-C051-C88470262B9F}"/>
          </ac:spMkLst>
        </pc:spChg>
        <pc:picChg chg="del">
          <ac:chgData name="jayanth vellingiri" userId="530dc5af23789b7c" providerId="LiveId" clId="{25953592-1F31-4C7F-8E09-43770B1D0407}" dt="2024-02-26T05:54:31.618" v="443" actId="478"/>
          <ac:picMkLst>
            <pc:docMk/>
            <pc:sldMk cId="2853954169" sldId="3376"/>
            <ac:picMk id="3" creationId="{B4FF8462-4F80-0644-1071-8042D6622D12}"/>
          </ac:picMkLst>
        </pc:picChg>
      </pc:sldChg>
      <pc:sldChg chg="addSp delSp modSp add mod">
        <pc:chgData name="jayanth vellingiri" userId="530dc5af23789b7c" providerId="LiveId" clId="{25953592-1F31-4C7F-8E09-43770B1D0407}" dt="2024-03-01T04:59:47.681" v="898"/>
        <pc:sldMkLst>
          <pc:docMk/>
          <pc:sldMk cId="2158822713" sldId="3377"/>
        </pc:sldMkLst>
        <pc:spChg chg="add mod">
          <ac:chgData name="jayanth vellingiri" userId="530dc5af23789b7c" providerId="LiveId" clId="{25953592-1F31-4C7F-8E09-43770B1D0407}" dt="2024-03-01T04:59:47.681" v="898"/>
          <ac:spMkLst>
            <pc:docMk/>
            <pc:sldMk cId="2158822713" sldId="3377"/>
            <ac:spMk id="2" creationId="{9828C7AF-AAF3-F1ED-1E48-E319217DA061}"/>
          </ac:spMkLst>
        </pc:spChg>
        <pc:spChg chg="mod">
          <ac:chgData name="jayanth vellingiri" userId="530dc5af23789b7c" providerId="LiveId" clId="{25953592-1F31-4C7F-8E09-43770B1D0407}" dt="2024-02-26T06:19:30.641" v="495" actId="20577"/>
          <ac:spMkLst>
            <pc:docMk/>
            <pc:sldMk cId="2158822713" sldId="3377"/>
            <ac:spMk id="106" creationId="{10A8A264-C6E2-283D-9A97-4131C1C8A572}"/>
          </ac:spMkLst>
        </pc:spChg>
        <pc:spChg chg="del">
          <ac:chgData name="jayanth vellingiri" userId="530dc5af23789b7c" providerId="LiveId" clId="{25953592-1F31-4C7F-8E09-43770B1D0407}" dt="2024-03-01T04:59:47.385" v="897" actId="478"/>
          <ac:spMkLst>
            <pc:docMk/>
            <pc:sldMk cId="2158822713" sldId="3377"/>
            <ac:spMk id="116" creationId="{F448C7C3-E7B9-F1E4-6065-3264BCFB3A27}"/>
          </ac:spMkLst>
        </pc:spChg>
        <pc:picChg chg="add mod modCrop">
          <ac:chgData name="jayanth vellingiri" userId="530dc5af23789b7c" providerId="LiveId" clId="{25953592-1F31-4C7F-8E09-43770B1D0407}" dt="2024-02-26T06:31:35.810" v="505" actId="1076"/>
          <ac:picMkLst>
            <pc:docMk/>
            <pc:sldMk cId="2158822713" sldId="3377"/>
            <ac:picMk id="3" creationId="{74D320FE-B412-66E1-041D-BAA1535CC2B4}"/>
          </ac:picMkLst>
        </pc:picChg>
        <pc:picChg chg="add mod">
          <ac:chgData name="jayanth vellingiri" userId="530dc5af23789b7c" providerId="LiveId" clId="{25953592-1F31-4C7F-8E09-43770B1D0407}" dt="2024-02-26T07:40:03.386" v="506"/>
          <ac:picMkLst>
            <pc:docMk/>
            <pc:sldMk cId="2158822713" sldId="3377"/>
            <ac:picMk id="5" creationId="{49C41659-B59B-B149-0027-FCDD262239A8}"/>
          </ac:picMkLst>
        </pc:picChg>
      </pc:sldChg>
      <pc:sldChg chg="addSp delSp modSp add mod">
        <pc:chgData name="jayanth vellingiri" userId="530dc5af23789b7c" providerId="LiveId" clId="{25953592-1F31-4C7F-8E09-43770B1D0407}" dt="2024-03-01T04:59:44.689" v="896"/>
        <pc:sldMkLst>
          <pc:docMk/>
          <pc:sldMk cId="1922572920" sldId="3378"/>
        </pc:sldMkLst>
        <pc:spChg chg="add mod">
          <ac:chgData name="jayanth vellingiri" userId="530dc5af23789b7c" providerId="LiveId" clId="{25953592-1F31-4C7F-8E09-43770B1D0407}" dt="2024-03-01T04:59:44.689" v="896"/>
          <ac:spMkLst>
            <pc:docMk/>
            <pc:sldMk cId="1922572920" sldId="3378"/>
            <ac:spMk id="2" creationId="{B1A31386-484A-72D5-E56E-0AD338C5E104}"/>
          </ac:spMkLst>
        </pc:spChg>
        <pc:spChg chg="mod">
          <ac:chgData name="jayanth vellingiri" userId="530dc5af23789b7c" providerId="LiveId" clId="{25953592-1F31-4C7F-8E09-43770B1D0407}" dt="2024-02-26T07:41:35.336" v="529" actId="113"/>
          <ac:spMkLst>
            <pc:docMk/>
            <pc:sldMk cId="1922572920" sldId="3378"/>
            <ac:spMk id="106" creationId="{51B576CA-C6F4-6151-32CB-B2044DC0C02D}"/>
          </ac:spMkLst>
        </pc:spChg>
        <pc:spChg chg="del">
          <ac:chgData name="jayanth vellingiri" userId="530dc5af23789b7c" providerId="LiveId" clId="{25953592-1F31-4C7F-8E09-43770B1D0407}" dt="2024-03-01T04:59:44.442" v="895" actId="478"/>
          <ac:spMkLst>
            <pc:docMk/>
            <pc:sldMk cId="1922572920" sldId="3378"/>
            <ac:spMk id="116" creationId="{C87DA4FB-5AA2-3096-53B9-B8939FD65243}"/>
          </ac:spMkLst>
        </pc:spChg>
        <pc:picChg chg="add del mod">
          <ac:chgData name="jayanth vellingiri" userId="530dc5af23789b7c" providerId="LiveId" clId="{25953592-1F31-4C7F-8E09-43770B1D0407}" dt="2024-02-26T07:42:04.118" v="531" actId="478"/>
          <ac:picMkLst>
            <pc:docMk/>
            <pc:sldMk cId="1922572920" sldId="3378"/>
            <ac:picMk id="3" creationId="{59DD2AEB-73BA-86B6-0809-EC9D1F208428}"/>
          </ac:picMkLst>
        </pc:picChg>
        <pc:picChg chg="add mod modCrop">
          <ac:chgData name="jayanth vellingiri" userId="530dc5af23789b7c" providerId="LiveId" clId="{25953592-1F31-4C7F-8E09-43770B1D0407}" dt="2024-02-26T07:43:17.608" v="536" actId="732"/>
          <ac:picMkLst>
            <pc:docMk/>
            <pc:sldMk cId="1922572920" sldId="3378"/>
            <ac:picMk id="5" creationId="{AA2E05EB-75CA-8B46-005A-467ECB1F3FC8}"/>
          </ac:picMkLst>
        </pc:picChg>
      </pc:sldChg>
      <pc:sldChg chg="addSp delSp modSp add mod setBg">
        <pc:chgData name="jayanth vellingiri" userId="530dc5af23789b7c" providerId="LiveId" clId="{25953592-1F31-4C7F-8E09-43770B1D0407}" dt="2024-03-01T04:59:50.657" v="900"/>
        <pc:sldMkLst>
          <pc:docMk/>
          <pc:sldMk cId="2215234567" sldId="3379"/>
        </pc:sldMkLst>
        <pc:spChg chg="add">
          <ac:chgData name="jayanth vellingiri" userId="530dc5af23789b7c" providerId="LiveId" clId="{25953592-1F31-4C7F-8E09-43770B1D0407}" dt="2024-02-26T08:50:56.495" v="584"/>
          <ac:spMkLst>
            <pc:docMk/>
            <pc:sldMk cId="2215234567" sldId="3379"/>
            <ac:spMk id="2" creationId="{3F974478-E5EF-12FE-D354-A0532CCC4DA3}"/>
          </ac:spMkLst>
        </pc:spChg>
        <pc:spChg chg="add mod">
          <ac:chgData name="jayanth vellingiri" userId="530dc5af23789b7c" providerId="LiveId" clId="{25953592-1F31-4C7F-8E09-43770B1D0407}" dt="2024-03-01T04:59:50.657" v="900"/>
          <ac:spMkLst>
            <pc:docMk/>
            <pc:sldMk cId="2215234567" sldId="3379"/>
            <ac:spMk id="2" creationId="{7FC41502-B944-78AF-3437-33522A9E2E4A}"/>
          </ac:spMkLst>
        </pc:spChg>
        <pc:spChg chg="mod">
          <ac:chgData name="jayanth vellingiri" userId="530dc5af23789b7c" providerId="LiveId" clId="{25953592-1F31-4C7F-8E09-43770B1D0407}" dt="2024-02-26T08:52:33.782" v="718" actId="15"/>
          <ac:spMkLst>
            <pc:docMk/>
            <pc:sldMk cId="2215234567" sldId="3379"/>
            <ac:spMk id="106" creationId="{B446208A-39FE-C11B-10D5-971755FF523C}"/>
          </ac:spMkLst>
        </pc:spChg>
        <pc:spChg chg="del">
          <ac:chgData name="jayanth vellingiri" userId="530dc5af23789b7c" providerId="LiveId" clId="{25953592-1F31-4C7F-8E09-43770B1D0407}" dt="2024-03-01T04:59:50.374" v="899" actId="478"/>
          <ac:spMkLst>
            <pc:docMk/>
            <pc:sldMk cId="2215234567" sldId="3379"/>
            <ac:spMk id="116" creationId="{26B43605-2703-DE48-5B65-D50AD370D249}"/>
          </ac:spMkLst>
        </pc:spChg>
        <pc:picChg chg="del">
          <ac:chgData name="jayanth vellingiri" userId="530dc5af23789b7c" providerId="LiveId" clId="{25953592-1F31-4C7F-8E09-43770B1D0407}" dt="2024-02-26T08:43:41.184" v="538" actId="478"/>
          <ac:picMkLst>
            <pc:docMk/>
            <pc:sldMk cId="2215234567" sldId="3379"/>
            <ac:picMk id="3" creationId="{82C4DA53-7630-DAA0-3A60-4F364A150617}"/>
          </ac:picMkLst>
        </pc:picChg>
        <pc:picChg chg="add">
          <ac:chgData name="jayanth vellingiri" userId="530dc5af23789b7c" providerId="LiveId" clId="{25953592-1F31-4C7F-8E09-43770B1D0407}" dt="2024-02-26T08:50:56.495" v="584"/>
          <ac:picMkLst>
            <pc:docMk/>
            <pc:sldMk cId="2215234567" sldId="3379"/>
            <ac:picMk id="1027" creationId="{3113566F-EBA2-0BAD-746A-1B5C3AF381DF}"/>
          </ac:picMkLst>
        </pc:picChg>
      </pc:sldChg>
      <pc:sldChg chg="addSp delSp modSp add mod">
        <pc:chgData name="jayanth vellingiri" userId="530dc5af23789b7c" providerId="LiveId" clId="{25953592-1F31-4C7F-8E09-43770B1D0407}" dt="2024-03-01T04:59:54.722" v="902"/>
        <pc:sldMkLst>
          <pc:docMk/>
          <pc:sldMk cId="2815929460" sldId="3380"/>
        </pc:sldMkLst>
        <pc:spChg chg="add mod">
          <ac:chgData name="jayanth vellingiri" userId="530dc5af23789b7c" providerId="LiveId" clId="{25953592-1F31-4C7F-8E09-43770B1D0407}" dt="2024-03-01T04:59:54.722" v="902"/>
          <ac:spMkLst>
            <pc:docMk/>
            <pc:sldMk cId="2815929460" sldId="3380"/>
            <ac:spMk id="2" creationId="{06A0907F-1085-34AE-5F5E-122802F3460B}"/>
          </ac:spMkLst>
        </pc:spChg>
        <pc:spChg chg="del">
          <ac:chgData name="jayanth vellingiri" userId="530dc5af23789b7c" providerId="LiveId" clId="{25953592-1F31-4C7F-8E09-43770B1D0407}" dt="2024-03-01T04:59:54.470" v="901" actId="478"/>
          <ac:spMkLst>
            <pc:docMk/>
            <pc:sldMk cId="2815929460" sldId="3380"/>
            <ac:spMk id="116" creationId="{1BFE54CF-4583-7792-06BA-1212A4DE7E80}"/>
          </ac:spMkLst>
        </pc:spChg>
      </pc:sldChg>
      <pc:sldChg chg="addSp delSp modSp add mod">
        <pc:chgData name="jayanth vellingiri" userId="530dc5af23789b7c" providerId="LiveId" clId="{25953592-1F31-4C7F-8E09-43770B1D0407}" dt="2024-03-01T04:59:58.026" v="904"/>
        <pc:sldMkLst>
          <pc:docMk/>
          <pc:sldMk cId="1082794651" sldId="3381"/>
        </pc:sldMkLst>
        <pc:spChg chg="add mod">
          <ac:chgData name="jayanth vellingiri" userId="530dc5af23789b7c" providerId="LiveId" clId="{25953592-1F31-4C7F-8E09-43770B1D0407}" dt="2024-03-01T04:59:58.026" v="904"/>
          <ac:spMkLst>
            <pc:docMk/>
            <pc:sldMk cId="1082794651" sldId="3381"/>
            <ac:spMk id="2" creationId="{613F495A-9798-1443-B6D1-6CB3688B4876}"/>
          </ac:spMkLst>
        </pc:spChg>
        <pc:spChg chg="add">
          <ac:chgData name="jayanth vellingiri" userId="530dc5af23789b7c" providerId="LiveId" clId="{25953592-1F31-4C7F-8E09-43770B1D0407}" dt="2024-02-26T09:26:36.153" v="752"/>
          <ac:spMkLst>
            <pc:docMk/>
            <pc:sldMk cId="1082794651" sldId="3381"/>
            <ac:spMk id="2" creationId="{AFB954D9-B4D5-4715-7A96-19EADB65A506}"/>
          </ac:spMkLst>
        </pc:spChg>
        <pc:spChg chg="mod">
          <ac:chgData name="jayanth vellingiri" userId="530dc5af23789b7c" providerId="LiveId" clId="{25953592-1F31-4C7F-8E09-43770B1D0407}" dt="2024-02-26T09:30:57.469" v="780" actId="948"/>
          <ac:spMkLst>
            <pc:docMk/>
            <pc:sldMk cId="1082794651" sldId="3381"/>
            <ac:spMk id="106" creationId="{D0736E6C-6F81-69F0-B736-DFF83B8B4117}"/>
          </ac:spMkLst>
        </pc:spChg>
        <pc:spChg chg="del">
          <ac:chgData name="jayanth vellingiri" userId="530dc5af23789b7c" providerId="LiveId" clId="{25953592-1F31-4C7F-8E09-43770B1D0407}" dt="2024-03-01T04:59:57.763" v="903" actId="478"/>
          <ac:spMkLst>
            <pc:docMk/>
            <pc:sldMk cId="1082794651" sldId="3381"/>
            <ac:spMk id="116" creationId="{B952FCE5-1B93-3CD7-7DCB-B5FA2C074E93}"/>
          </ac:spMkLst>
        </pc:spChg>
        <pc:picChg chg="add mod">
          <ac:chgData name="jayanth vellingiri" userId="530dc5af23789b7c" providerId="LiveId" clId="{25953592-1F31-4C7F-8E09-43770B1D0407}" dt="2024-02-26T09:30:23.988" v="775" actId="1076"/>
          <ac:picMkLst>
            <pc:docMk/>
            <pc:sldMk cId="1082794651" sldId="3381"/>
            <ac:picMk id="3" creationId="{4EB2E345-78AA-0D9D-1DC2-22B37B565156}"/>
          </ac:picMkLst>
        </pc:picChg>
        <pc:picChg chg="add">
          <ac:chgData name="jayanth vellingiri" userId="530dc5af23789b7c" providerId="LiveId" clId="{25953592-1F31-4C7F-8E09-43770B1D0407}" dt="2024-02-26T09:26:36.153" v="752"/>
          <ac:picMkLst>
            <pc:docMk/>
            <pc:sldMk cId="1082794651" sldId="3381"/>
            <ac:picMk id="2050" creationId="{82108D88-3C10-A4F4-67F7-C1D093BFA090}"/>
          </ac:picMkLst>
        </pc:picChg>
      </pc:sldChg>
      <pc:sldChg chg="addSp delSp modSp add mod">
        <pc:chgData name="jayanth vellingiri" userId="530dc5af23789b7c" providerId="LiveId" clId="{25953592-1F31-4C7F-8E09-43770B1D0407}" dt="2024-03-01T05:00:01.709" v="906"/>
        <pc:sldMkLst>
          <pc:docMk/>
          <pc:sldMk cId="1416773392" sldId="3382"/>
        </pc:sldMkLst>
        <pc:spChg chg="add mod">
          <ac:chgData name="jayanth vellingiri" userId="530dc5af23789b7c" providerId="LiveId" clId="{25953592-1F31-4C7F-8E09-43770B1D0407}" dt="2024-03-01T05:00:01.709" v="906"/>
          <ac:spMkLst>
            <pc:docMk/>
            <pc:sldMk cId="1416773392" sldId="3382"/>
            <ac:spMk id="2" creationId="{B8FA49E3-EF3B-F7EC-15D5-9B2FAD3C7B28}"/>
          </ac:spMkLst>
        </pc:spChg>
        <pc:spChg chg="mod">
          <ac:chgData name="jayanth vellingiri" userId="530dc5af23789b7c" providerId="LiveId" clId="{25953592-1F31-4C7F-8E09-43770B1D0407}" dt="2024-02-27T04:49:50.421" v="805" actId="113"/>
          <ac:spMkLst>
            <pc:docMk/>
            <pc:sldMk cId="1416773392" sldId="3382"/>
            <ac:spMk id="106" creationId="{FBC0C040-9998-50B4-2C0B-F8509A463B3E}"/>
          </ac:spMkLst>
        </pc:spChg>
        <pc:spChg chg="del">
          <ac:chgData name="jayanth vellingiri" userId="530dc5af23789b7c" providerId="LiveId" clId="{25953592-1F31-4C7F-8E09-43770B1D0407}" dt="2024-03-01T05:00:01.449" v="905" actId="478"/>
          <ac:spMkLst>
            <pc:docMk/>
            <pc:sldMk cId="1416773392" sldId="3382"/>
            <ac:spMk id="116" creationId="{731A15D6-BEAE-C868-AEB1-8B14BD92E2D4}"/>
          </ac:spMkLst>
        </pc:spChg>
        <pc:picChg chg="del">
          <ac:chgData name="jayanth vellingiri" userId="530dc5af23789b7c" providerId="LiveId" clId="{25953592-1F31-4C7F-8E09-43770B1D0407}" dt="2024-02-26T10:53:25.832" v="782" actId="478"/>
          <ac:picMkLst>
            <pc:docMk/>
            <pc:sldMk cId="1416773392" sldId="3382"/>
            <ac:picMk id="3" creationId="{41620DDF-54EB-58E0-1A6D-7602721B10ED}"/>
          </ac:picMkLst>
        </pc:picChg>
      </pc:sldChg>
      <pc:sldChg chg="modSp add mod ord">
        <pc:chgData name="jayanth vellingiri" userId="530dc5af23789b7c" providerId="LiveId" clId="{25953592-1F31-4C7F-8E09-43770B1D0407}" dt="2024-02-27T05:07:46.422" v="862" actId="20577"/>
        <pc:sldMkLst>
          <pc:docMk/>
          <pc:sldMk cId="2459946276" sldId="3383"/>
        </pc:sldMkLst>
        <pc:spChg chg="mod">
          <ac:chgData name="jayanth vellingiri" userId="530dc5af23789b7c" providerId="LiveId" clId="{25953592-1F31-4C7F-8E09-43770B1D0407}" dt="2024-02-27T05:07:46.422" v="862" actId="20577"/>
          <ac:spMkLst>
            <pc:docMk/>
            <pc:sldMk cId="2459946276" sldId="3383"/>
            <ac:spMk id="106" creationId="{E67E86C8-9C4A-38CB-22E2-A90746B1E99E}"/>
          </ac:spMkLst>
        </pc:spChg>
        <pc:graphicFrameChg chg="mod modGraphic">
          <ac:chgData name="jayanth vellingiri" userId="530dc5af23789b7c" providerId="LiveId" clId="{25953592-1F31-4C7F-8E09-43770B1D0407}" dt="2024-02-27T05:07:42.155" v="861" actId="255"/>
          <ac:graphicFrameMkLst>
            <pc:docMk/>
            <pc:sldMk cId="2459946276" sldId="3383"/>
            <ac:graphicFrameMk id="2" creationId="{0A7813C1-9E94-4BC7-C6F7-A5609DA6197E}"/>
          </ac:graphicFrameMkLst>
        </pc:graphicFrameChg>
      </pc:sldChg>
      <pc:sldChg chg="addSp delSp modSp add mod">
        <pc:chgData name="jayanth vellingiri" userId="530dc5af23789b7c" providerId="LiveId" clId="{25953592-1F31-4C7F-8E09-43770B1D0407}" dt="2024-03-01T05:00:05.089" v="908"/>
        <pc:sldMkLst>
          <pc:docMk/>
          <pc:sldMk cId="3470650201" sldId="3384"/>
        </pc:sldMkLst>
        <pc:spChg chg="add mod">
          <ac:chgData name="jayanth vellingiri" userId="530dc5af23789b7c" providerId="LiveId" clId="{25953592-1F31-4C7F-8E09-43770B1D0407}" dt="2024-03-01T05:00:05.089" v="908"/>
          <ac:spMkLst>
            <pc:docMk/>
            <pc:sldMk cId="3470650201" sldId="3384"/>
            <ac:spMk id="2" creationId="{C79387CC-F314-8EE8-6542-10EB276AA4C0}"/>
          </ac:spMkLst>
        </pc:spChg>
        <pc:spChg chg="del mod">
          <ac:chgData name="jayanth vellingiri" userId="530dc5af23789b7c" providerId="LiveId" clId="{25953592-1F31-4C7F-8E09-43770B1D0407}" dt="2024-02-27T06:01:17.407" v="881"/>
          <ac:spMkLst>
            <pc:docMk/>
            <pc:sldMk cId="3470650201" sldId="3384"/>
            <ac:spMk id="106" creationId="{3BD977C7-7FA5-65E9-5F43-02CF93B9042C}"/>
          </ac:spMkLst>
        </pc:spChg>
        <pc:spChg chg="del">
          <ac:chgData name="jayanth vellingiri" userId="530dc5af23789b7c" providerId="LiveId" clId="{25953592-1F31-4C7F-8E09-43770B1D0407}" dt="2024-03-01T05:00:04.850" v="907" actId="478"/>
          <ac:spMkLst>
            <pc:docMk/>
            <pc:sldMk cId="3470650201" sldId="3384"/>
            <ac:spMk id="116" creationId="{2AC15760-AFCC-1A25-0C2D-C234FB8110E8}"/>
          </ac:spMkLst>
        </pc:spChg>
        <pc:picChg chg="add mod">
          <ac:chgData name="jayanth vellingiri" userId="530dc5af23789b7c" providerId="LiveId" clId="{25953592-1F31-4C7F-8E09-43770B1D0407}" dt="2024-02-27T06:01:16.734" v="879" actId="1076"/>
          <ac:picMkLst>
            <pc:docMk/>
            <pc:sldMk cId="3470650201" sldId="3384"/>
            <ac:picMk id="3" creationId="{261CCF67-C338-5FF7-6BFA-4DFA1B892279}"/>
          </ac:picMkLst>
        </pc:picChg>
      </pc:sldChg>
      <pc:sldChg chg="add">
        <pc:chgData name="jayanth vellingiri" userId="530dc5af23789b7c" providerId="LiveId" clId="{25953592-1F31-4C7F-8E09-43770B1D0407}" dt="2024-03-01T05:00:14.621" v="909" actId="2890"/>
        <pc:sldMkLst>
          <pc:docMk/>
          <pc:sldMk cId="2627946296" sldId="3385"/>
        </pc:sldMkLst>
      </pc:sldChg>
      <pc:sldChg chg="addSp delSp modSp add mod">
        <pc:chgData name="jayanth vellingiri" userId="530dc5af23789b7c" providerId="LiveId" clId="{25953592-1F31-4C7F-8E09-43770B1D0407}" dt="2024-03-01T05:00:48.747" v="912"/>
        <pc:sldMkLst>
          <pc:docMk/>
          <pc:sldMk cId="1841967743" sldId="3386"/>
        </pc:sldMkLst>
        <pc:spChg chg="del">
          <ac:chgData name="jayanth vellingiri" userId="530dc5af23789b7c" providerId="LiveId" clId="{25953592-1F31-4C7F-8E09-43770B1D0407}" dt="2024-03-01T05:00:48.486" v="911" actId="478"/>
          <ac:spMkLst>
            <pc:docMk/>
            <pc:sldMk cId="1841967743" sldId="3386"/>
            <ac:spMk id="2" creationId="{9F242C5D-F336-4EF7-9028-9F83B12ECED9}"/>
          </ac:spMkLst>
        </pc:spChg>
        <pc:spChg chg="add mod">
          <ac:chgData name="jayanth vellingiri" userId="530dc5af23789b7c" providerId="LiveId" clId="{25953592-1F31-4C7F-8E09-43770B1D0407}" dt="2024-03-01T05:00:48.747" v="912"/>
          <ac:spMkLst>
            <pc:docMk/>
            <pc:sldMk cId="1841967743" sldId="3386"/>
            <ac:spMk id="3" creationId="{13164C8B-F26F-87C8-7B2E-A05B2631A8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E027E3D-61B7-023B-A54A-3DE09338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4837355-DD66-5E57-887C-763F7A7974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843C4B5-7852-213E-A68D-53058237B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C2F4318-4921-F3D4-FC21-1DCAF6C47F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97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40BC167-76E8-AAA9-74B4-80080B0D2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40AFA8D-6264-85A9-1B6D-3E2FE876F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22147CEC-DC74-BF5F-4BD4-98309D091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199C776C-8016-29F7-6757-04E2C221FC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58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59CA9C0-3A35-A51D-8745-70F9C246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E2E852C-B89A-2ED6-5064-9CE4E09F92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723F036-42B2-A895-6816-CFF8D40CD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0009FD3-46DD-ADE5-D68D-E234555487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423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04CF2A6-861C-ADF7-BBFE-89E35E45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3B79537C-3309-8873-E306-A7C4DFF157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2B996646-A998-D9F2-2514-C77896D1A6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0FA228FE-2C10-0655-52F8-BF638EBFBD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30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E3129B6-FEEC-1A44-6CF2-6E852556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41676DD-5B28-EF31-06E6-25BDB052E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DD8A9B2-32C0-9817-74F1-1816D4C299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A7ADBFA-F7C7-137A-CBB6-9264AA5596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413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77A7994-EC19-D040-2CEF-4AC883522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2E74A8D-A08A-358F-8231-7DBFDB347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C6F8F9F-1828-35D0-8BEA-E4D90E9D7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9F2BBF0-0632-4922-BAC0-CB97E2C484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250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E11E25D-3E71-037C-C0D2-8BC006C09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78B432B6-6000-F286-B579-B072377ABD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B0CCC32-9422-AE38-B984-F5C504768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FF22A431-7E37-576E-0DAA-ECFEAAB0D3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52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AE8E03D-1CA3-7880-1B1D-33130D5E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3829E97-7C95-69BA-6952-92D6040E94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9BC46EA-DBDB-EEC4-6DE9-C2F02F30A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0FA80874-3558-B40A-8C4F-3D5561528E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484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F212B8D-8F85-EC60-E46B-9369B9ACE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7D037677-BA32-3498-D8D9-F5722EB792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390929A6-EAD8-835C-14C5-3411DFD76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3130E20-69D1-F333-BD68-81E820AD08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560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CA8BAED-A572-D1D4-27CF-3D8A5BE7D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0D125B86-54D3-C64D-DC29-E9B17D19D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6873C1D-5595-66C8-18C4-0B20B6965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26ABA29E-BB4F-AB36-46CA-BFCB413EAC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1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FC153EF-2693-D7B6-DE1C-949B2DF7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ACF6F20-3DFC-CEA5-B2B7-401103008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B2E9BE4-BE96-BC40-72BE-7EC6A84C64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C887A85-78FF-21CE-181C-2A6D6B1162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967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4B1AADD-57D0-FF7D-D7D2-45ACAD19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1DD3F7D-79F4-9328-F58B-F2B37460F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B316C892-6DFB-6A11-CD42-AD31BB7322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3047D47F-C2B9-5445-DF11-0AC206CD42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37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E88E993-90C6-BBB1-AA47-EE193831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799526B-0B30-11FC-AA37-F36FC2065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08F24D4-4492-3268-DD07-B457F5913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CAA8FA5-1F50-E49C-4AA6-75AFBBFD87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31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1637433-521B-8F62-A133-8ADB814AD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D69BCD6-9365-7E06-67DD-7284833E9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2C5E7B99-F627-FD43-2638-7D4D9C3CA7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341D56C-A2D1-CF90-9F70-53E4E351DA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52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19FC33C-447B-11B6-E83D-519F44C12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B1EA0CE-1BFB-7F85-4B46-52D9C7428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21E6C25C-3416-2E4A-B3B5-59089BC6C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B9CD11BE-B96F-A074-0677-0134D1188D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241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F4BF1EC-3F58-DA31-D066-E8DD3B8DB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986B8CC-2BBA-078A-F3CD-4F4B507CE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6537DBBB-02B3-93CE-7370-0571602B0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90B6A986-42CC-6DDC-41FC-200D6B92E1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78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A39E044-22C8-B312-276B-E5EA292DE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5AC02E2-9437-75E5-4EF9-D12F84BED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8154055-7365-628C-AB73-6DC8B778B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F645E468-B2F4-E4A6-51C3-2642E4CAE1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24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0912789-D2BB-D862-01B9-8806244D1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50A67FD-5E17-97EF-916C-E4F1C4A52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7EAD3DE-CB23-DAE1-80B8-6F7475E080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677E904-F0A5-F532-F3EA-5629A4B8CB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DD8873D-E5E7-0380-9D73-A25D22B51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C9A2BC0-6820-0D76-8E31-5F1FCDAA7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61C4FC7C-F451-F01A-F1D3-CC60C0D50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2780EADF-3EB2-6EA5-A044-D5EE4502E6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58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8662AA8-619B-5685-1660-DFD813FF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33DC1C9-8B66-E8E0-BCA2-D3366C7A5A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FC37A93-D24D-6598-A7D1-AFDA611CE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5A2595AF-0CE8-1338-1075-0FA945E763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04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F552D09-FE97-F0FE-AB2F-27F44D92F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3DDBEF5-FA7B-A379-51D4-DD9DE90921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3229D90-8FAD-4A7E-0B37-7FB5F2A2F9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F10581A0-9618-55C0-D5A9-ACD33C9860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66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5C7C424-7AB6-31CE-F0B9-F591228C8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35EFF1A-CDBF-4205-354F-048BAD219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F34A1D0-613E-B0CE-B22D-52075DCA31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54DB8104-CF8F-2E6A-8ADC-2AE6E252D6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482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14FE53E-6D96-7ACD-7755-090327F9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7147066C-EE48-9420-EA16-3EBBA4749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342734E2-5284-7B21-DF97-B614AB4B2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5A67ECCF-1998-FC3C-F89A-11BCA2428D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58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MVC Architecture</a:t>
            </a:r>
          </a:p>
          <a:p>
            <a:pPr algn="just"/>
            <a:endParaRPr lang="en-IN" sz="2400" dirty="0">
              <a:latin typeface="Nunito San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Nunito Sans" pitchFamily="2" charset="0"/>
              </a:rPr>
              <a:t>The model designs based on the MVC architecture follow MVC design pattern. The application logic is separated from the user interface while designing the software using model designs.</a:t>
            </a:r>
          </a:p>
          <a:p>
            <a:pPr algn="just"/>
            <a:endParaRPr lang="en-US" sz="2400" b="0" i="0" dirty="0">
              <a:effectLst/>
              <a:latin typeface="Nunito San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Nunito Sans" pitchFamily="2" charset="0"/>
              </a:rPr>
              <a:t>The MVC pattern architecture consists of three layers:</a:t>
            </a:r>
          </a:p>
          <a:p>
            <a:pPr algn="just"/>
            <a:endParaRPr lang="en-IN" sz="2400" b="0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54FC75-8585-CEED-945C-F33E4A40D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54" y="3575854"/>
            <a:ext cx="6433414" cy="29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4E7DAE0-D038-5E86-3558-954CF2DB4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7D845DB4-6A14-BF21-484C-72BA20D3E338}"/>
              </a:ext>
            </a:extLst>
          </p:cNvPr>
          <p:cNvSpPr txBox="1"/>
          <p:nvPr/>
        </p:nvSpPr>
        <p:spPr>
          <a:xfrm>
            <a:off x="693118" y="1057275"/>
            <a:ext cx="100108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Hibernate One to Many Mapping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Nunito Sans" pitchFamily="2" charset="0"/>
            </a:endParaRPr>
          </a:p>
          <a:p>
            <a:pPr algn="just"/>
            <a:endParaRPr lang="en-US" sz="24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050D679-8DF9-D557-B218-3F47E0E602F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02B3811D-FDEB-9696-78E8-F4F5152F410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One to Many Mapping">
            <a:extLst>
              <a:ext uri="{FF2B5EF4-FFF2-40B4-BE49-F238E27FC236}">
                <a16:creationId xmlns:a16="http://schemas.microsoft.com/office/drawing/2014/main" id="{E7E01798-8759-95FE-2915-EEBB441E0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2" y="2322857"/>
            <a:ext cx="5038725" cy="288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3C595-65BE-6287-A864-9ACAC4529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0325"/>
            <a:ext cx="57531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4770BB41-0938-EDC8-7439-CC5EBE606E9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1748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C083B10-2926-6841-1472-E67F766E4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85E3E68-A52A-4D4B-DF18-8BA6D6D0DC2F}"/>
              </a:ext>
            </a:extLst>
          </p:cNvPr>
          <p:cNvSpPr txBox="1"/>
          <p:nvPr/>
        </p:nvSpPr>
        <p:spPr>
          <a:xfrm>
            <a:off x="755510" y="1023873"/>
            <a:ext cx="100108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Hibernate </a:t>
            </a:r>
            <a:r>
              <a:rPr lang="en-IN" sz="2400" b="1" dirty="0">
                <a:latin typeface="Nunito Sans" pitchFamily="2" charset="0"/>
              </a:rPr>
              <a:t>Many</a:t>
            </a:r>
            <a:r>
              <a:rPr lang="en-IN" sz="2400" b="1" i="0" dirty="0">
                <a:effectLst/>
                <a:latin typeface="Nunito Sans" pitchFamily="2" charset="0"/>
              </a:rPr>
              <a:t> to </a:t>
            </a:r>
            <a:r>
              <a:rPr lang="en-IN" sz="2400" b="1" dirty="0">
                <a:latin typeface="Nunito Sans" pitchFamily="2" charset="0"/>
              </a:rPr>
              <a:t>One</a:t>
            </a:r>
            <a:r>
              <a:rPr lang="en-IN" sz="2400" b="1" i="0" dirty="0">
                <a:effectLst/>
                <a:latin typeface="Nunito Sans" pitchFamily="2" charset="0"/>
              </a:rPr>
              <a:t> Mapping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Nunito Sans" pitchFamily="2" charset="0"/>
            </a:endParaRPr>
          </a:p>
          <a:p>
            <a:pPr algn="just"/>
            <a:endParaRPr lang="en-US" sz="24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37669DF4-5A22-9105-D335-7FA6CF63D0A0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473E9A19-F313-4319-5BAA-EC476622B23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Many to One Mapping">
            <a:extLst>
              <a:ext uri="{FF2B5EF4-FFF2-40B4-BE49-F238E27FC236}">
                <a16:creationId xmlns:a16="http://schemas.microsoft.com/office/drawing/2014/main" id="{18955B94-90F1-6E2B-A757-57ED3F77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27" y="2224161"/>
            <a:ext cx="5114003" cy="315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ny to One Mapping Output">
            <a:extLst>
              <a:ext uri="{FF2B5EF4-FFF2-40B4-BE49-F238E27FC236}">
                <a16:creationId xmlns:a16="http://schemas.microsoft.com/office/drawing/2014/main" id="{FB60AF2C-F7B5-D87D-9B08-BFBA67D49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91" y="2144712"/>
            <a:ext cx="4592894" cy="32335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DCD8B3CC-AD22-B114-5E5D-8C246ED39CBB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8962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A5E77DF-AAAB-9086-09F8-36D01B54D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A0133443-224A-C833-A50D-0DDE31E5FD37}"/>
              </a:ext>
            </a:extLst>
          </p:cNvPr>
          <p:cNvSpPr txBox="1"/>
          <p:nvPr/>
        </p:nvSpPr>
        <p:spPr>
          <a:xfrm>
            <a:off x="755510" y="1023873"/>
            <a:ext cx="100108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Hibernate </a:t>
            </a:r>
            <a:r>
              <a:rPr lang="en-IN" sz="2400" b="1" dirty="0">
                <a:latin typeface="Nunito Sans" pitchFamily="2" charset="0"/>
              </a:rPr>
              <a:t>Many</a:t>
            </a:r>
            <a:r>
              <a:rPr lang="en-IN" sz="2400" b="1" i="0" dirty="0">
                <a:effectLst/>
                <a:latin typeface="Nunito Sans" pitchFamily="2" charset="0"/>
              </a:rPr>
              <a:t> to </a:t>
            </a:r>
            <a:r>
              <a:rPr lang="en-IN" sz="2400" b="1" dirty="0">
                <a:latin typeface="Nunito Sans" pitchFamily="2" charset="0"/>
              </a:rPr>
              <a:t>Many</a:t>
            </a:r>
            <a:r>
              <a:rPr lang="en-IN" sz="2400" b="1" i="0" dirty="0">
                <a:effectLst/>
                <a:latin typeface="Nunito Sans" pitchFamily="2" charset="0"/>
              </a:rPr>
              <a:t> Mapping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Nunito Sans" pitchFamily="2" charset="0"/>
            </a:endParaRPr>
          </a:p>
          <a:p>
            <a:pPr algn="just"/>
            <a:endParaRPr lang="en-US" sz="24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34031EE0-91C3-952C-4561-E89EE48B8D1F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FF9B64A-2F30-5A8B-A6CA-969A78032B5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66924D-5A26-BCE9-8224-374C7F77F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14" y="2089662"/>
            <a:ext cx="7221486" cy="3557652"/>
          </a:xfrm>
          <a:prstGeom prst="rect">
            <a:avLst/>
          </a:prstGeom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C890BA97-928F-CED8-0C31-880320E791F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3375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E21D2D1-E991-D25F-74FD-0B5D8D5C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C32F4592-99D2-7B9A-046C-C3852ABA82C6}"/>
              </a:ext>
            </a:extLst>
          </p:cNvPr>
          <p:cNvSpPr txBox="1"/>
          <p:nvPr/>
        </p:nvSpPr>
        <p:spPr>
          <a:xfrm>
            <a:off x="755510" y="1023873"/>
            <a:ext cx="10010814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effectLst/>
                <a:latin typeface="Nunito Sans" pitchFamily="2" charset="0"/>
              </a:rPr>
              <a:t>Spring framework</a:t>
            </a:r>
            <a:endParaRPr lang="en-US" sz="2400" b="1" dirty="0"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Nunito Sans" pitchFamily="2" charset="0"/>
              </a:rPr>
              <a:t> It is an open source Java platform that provides comprehensive infrastructure support for developing robust Java applications very easily and very rapidly.</a:t>
            </a:r>
          </a:p>
          <a:p>
            <a:pPr algn="l"/>
            <a:r>
              <a:rPr lang="en-US" sz="2400" b="1" i="0" dirty="0">
                <a:effectLst/>
                <a:latin typeface="Nunito Sans" pitchFamily="2" charset="0"/>
              </a:rPr>
              <a:t>Why to Learn Spring?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Nunito Sans" pitchFamily="2" charset="0"/>
              </a:rPr>
              <a:t>Spring is the most popular application development framework for enterprise Java.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Nunito Sans" pitchFamily="2" charset="0"/>
              </a:rPr>
              <a:t>Spring Framework to create high performing, easily testable, and reusable code.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Nunito Sans" pitchFamily="2" charset="0"/>
              </a:rPr>
              <a:t>Spring framework is an open source Java platform.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Nunito Sans" pitchFamily="2" charset="0"/>
              </a:rPr>
              <a:t>Spring is lightweight when it comes to size and transparency. 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032C3B2-C10A-FC47-7C29-F76A750C9D0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A58AAEA5-1DD1-DA47-AB49-4FC76E0C5B6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6052" y="6511684"/>
            <a:ext cx="1907458" cy="235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B80DA28C-3934-A247-810E-2051AC3821D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1767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3ABD9E8-491F-FF1E-6E8A-59B12DA8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92B31D88-E1E7-6DBE-8ABC-CF444A535FFD}"/>
              </a:ext>
            </a:extLst>
          </p:cNvPr>
          <p:cNvSpPr txBox="1"/>
          <p:nvPr/>
        </p:nvSpPr>
        <p:spPr>
          <a:xfrm>
            <a:off x="755510" y="1023873"/>
            <a:ext cx="10010814" cy="579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Applications of Spring</a:t>
            </a:r>
            <a:endParaRPr lang="en-IN" sz="2400" b="1" dirty="0">
              <a:latin typeface="Nunito Sans" pitchFamily="2" charset="0"/>
            </a:endParaRP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POJO Based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- Spring enables developers to develop enterprise-class applications using POJOs. </a:t>
            </a: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Testability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- Testing an application written with Spring is simple because environment-dependent code is moved into this framework. </a:t>
            </a: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Web MVC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- Spring's web framework is a well-designed </a:t>
            </a: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Central Exception Handling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- Spring provides a convenient API to translate technology-specific exceptions (thrown by JDBC, Hibernate, or JDO, for example).</a:t>
            </a: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Lightweight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- This is beneficial for developing and deploying applications on computers with limited memory and CPU resources.</a:t>
            </a: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Transaction management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- Spring provides a consistent transaction management interface that can scale down to a local transaction (using a single database, for example).</a:t>
            </a:r>
            <a:endParaRPr lang="en-US" sz="20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BA73B6F8-C355-BE5E-ED7B-A9E23D1F88E9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A4FCE601-91CC-A6ED-1A2A-80A3016149F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26DB5D21-18BB-F75D-11B9-B1952308020B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5395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47C3265-92DA-449C-02F6-0FB686FE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51B576CA-C6F4-6151-32CB-B2044DC0C02D}"/>
              </a:ext>
            </a:extLst>
          </p:cNvPr>
          <p:cNvSpPr txBox="1"/>
          <p:nvPr/>
        </p:nvSpPr>
        <p:spPr>
          <a:xfrm>
            <a:off x="755509" y="1023873"/>
            <a:ext cx="10787561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Dependency Injection in Spring</a:t>
            </a:r>
            <a:endParaRPr lang="en-US" sz="2000" b="1" i="0" dirty="0"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Dependency Injection (DI) is a design pattern that removes the dependency from the programming code so that it can be easy to manage and test the application.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Dependency Injection makes our programming code loosely coupled.</a:t>
            </a:r>
            <a:endParaRPr lang="en-US" sz="22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DD976680-47A4-DE87-F335-B05E5C769A77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DA594A2-A663-10FA-BF7C-514350FDF2F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E05EB-75CA-8B46-005A-467ECB1F3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3" r="21112"/>
          <a:stretch/>
        </p:blipFill>
        <p:spPr>
          <a:xfrm>
            <a:off x="2713702" y="3501732"/>
            <a:ext cx="5525729" cy="3127668"/>
          </a:xfrm>
          <a:prstGeom prst="rect">
            <a:avLst/>
          </a:prstGeom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B1A31386-484A-72D5-E56E-0AD338C5E104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2257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B2799CD-3277-A25D-DF4C-531286CFE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0A8A264-C6E2-283D-9A97-4131C1C8A572}"/>
              </a:ext>
            </a:extLst>
          </p:cNvPr>
          <p:cNvSpPr txBox="1"/>
          <p:nvPr/>
        </p:nvSpPr>
        <p:spPr>
          <a:xfrm>
            <a:off x="755510" y="1023873"/>
            <a:ext cx="10010814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400" b="1" i="0" dirty="0">
                <a:effectLst/>
                <a:latin typeface="Nunito Sans" pitchFamily="2" charset="0"/>
              </a:rPr>
              <a:t>Spring MVC</a:t>
            </a:r>
          </a:p>
          <a:p>
            <a:pPr algn="just"/>
            <a:endParaRPr lang="en-US" sz="2400" b="1" dirty="0">
              <a:latin typeface="Nunito Sans" pitchFamily="2" charset="0"/>
            </a:endParaRPr>
          </a:p>
          <a:p>
            <a:pPr algn="just"/>
            <a:endParaRPr lang="en-US" sz="20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1A1D33A0-0C3E-6CF1-7D8A-947E9709670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F213E866-4305-4BD0-5958-C06A18CB78D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320FE-B412-66E1-041D-BAA1535CC2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5185" b="6665"/>
          <a:stretch/>
        </p:blipFill>
        <p:spPr>
          <a:xfrm>
            <a:off x="1111044" y="1593239"/>
            <a:ext cx="9481063" cy="4459692"/>
          </a:xfrm>
          <a:prstGeom prst="rect">
            <a:avLst/>
          </a:prstGeom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9828C7AF-AAF3-F1ED-1E48-E319217DA061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5882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A67FB66-F80F-BFF5-E8F9-23B29E9C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B446208A-39FE-C11B-10D5-971755FF523C}"/>
              </a:ext>
            </a:extLst>
          </p:cNvPr>
          <p:cNvSpPr txBox="1"/>
          <p:nvPr/>
        </p:nvSpPr>
        <p:spPr>
          <a:xfrm>
            <a:off x="755510" y="1023873"/>
            <a:ext cx="10118967" cy="5370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Spring MVC Validation</a:t>
            </a:r>
            <a:endParaRPr lang="en-IN" sz="2200" dirty="0">
              <a:solidFill>
                <a:srgbClr val="610B38"/>
              </a:solidFill>
              <a:latin typeface="Nunito Sans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The Spring MVC Validation is used to restrict the input provided by the user.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To validate the user's input, the Spring 4 or higher version supports and use Bean Validation API.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It can validate both server-side as well as client-side applications.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33333"/>
              </a:solidFill>
              <a:latin typeface="Nunito San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0" dirty="0">
                <a:effectLst/>
                <a:latin typeface="Nunito Sans" pitchFamily="2" charset="0"/>
              </a:rPr>
              <a:t>Types of validations,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Nunito Sans" pitchFamily="2" charset="0"/>
              </a:rPr>
              <a:t>1.</a:t>
            </a:r>
            <a:r>
              <a:rPr lang="en-IN" sz="2200" i="0" dirty="0">
                <a:effectLst/>
                <a:latin typeface="Nunito Sans" pitchFamily="2" charset="0"/>
              </a:rPr>
              <a:t> Regular Expression Validation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Nunito Sans" pitchFamily="2" charset="0"/>
              </a:rPr>
              <a:t>2. Custom Validation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Nunito Sans" pitchFamily="2" charset="0"/>
              </a:rPr>
              <a:t>3. Number Validation</a:t>
            </a:r>
            <a:endParaRPr lang="en-US" sz="2200" dirty="0">
              <a:latin typeface="Nunito Sans" pitchFamily="2" charset="0"/>
            </a:endParaRPr>
          </a:p>
          <a:p>
            <a:pPr algn="just"/>
            <a:endParaRPr lang="en-US" sz="22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069D977F-1744-F0F1-D280-AF03675B96B7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1CEE7E88-4917-C547-CEA3-8638E0A42E9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7FC41502-B944-78AF-3437-33522A9E2E4A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1523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8700C9E-7D85-5A45-94E4-B8B9A324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F105A88-6B49-9694-3F24-1B890CF15744}"/>
              </a:ext>
            </a:extLst>
          </p:cNvPr>
          <p:cNvSpPr txBox="1"/>
          <p:nvPr/>
        </p:nvSpPr>
        <p:spPr>
          <a:xfrm>
            <a:off x="755510" y="1023873"/>
            <a:ext cx="10118967" cy="5370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Spring MVC Validation</a:t>
            </a:r>
            <a:endParaRPr lang="en-IN" sz="2200" dirty="0">
              <a:solidFill>
                <a:srgbClr val="610B38"/>
              </a:solidFill>
              <a:latin typeface="Nunito Sans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The Spring MVC Validation is used to restrict the input provided by the user.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To validate the user's input, the Spring 4 or higher version supports and use Bean Validation API.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It can validate both server-side as well as client-side applications.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33333"/>
              </a:solidFill>
              <a:latin typeface="Nunito San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0" dirty="0">
                <a:effectLst/>
                <a:latin typeface="Nunito Sans" pitchFamily="2" charset="0"/>
              </a:rPr>
              <a:t>Types of validations,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Nunito Sans" pitchFamily="2" charset="0"/>
              </a:rPr>
              <a:t>1.</a:t>
            </a:r>
            <a:r>
              <a:rPr lang="en-IN" sz="2200" i="0" dirty="0">
                <a:effectLst/>
                <a:latin typeface="Nunito Sans" pitchFamily="2" charset="0"/>
              </a:rPr>
              <a:t> Regular Expression Validation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Nunito Sans" pitchFamily="2" charset="0"/>
              </a:rPr>
              <a:t>2. Custom Validation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Nunito Sans" pitchFamily="2" charset="0"/>
              </a:rPr>
              <a:t>3. Number Validation</a:t>
            </a:r>
            <a:endParaRPr lang="en-US" sz="2200" dirty="0">
              <a:latin typeface="Nunito Sans" pitchFamily="2" charset="0"/>
            </a:endParaRPr>
          </a:p>
          <a:p>
            <a:pPr algn="just"/>
            <a:endParaRPr lang="en-US" sz="22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94A28B5-84EC-318E-56CD-5799DA8919E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F2F7E68-8E93-11DF-34B6-54B2158A375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06A0907F-1085-34AE-5F5E-122802F3460B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1592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23E81C8-3FA0-5457-C139-CFB063B66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0736E6C-6F81-69F0-B736-DFF83B8B4117}"/>
              </a:ext>
            </a:extLst>
          </p:cNvPr>
          <p:cNvSpPr txBox="1"/>
          <p:nvPr/>
        </p:nvSpPr>
        <p:spPr>
          <a:xfrm>
            <a:off x="755510" y="1023873"/>
            <a:ext cx="10728567" cy="401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dirty="0">
                <a:effectLst/>
                <a:latin typeface="Nunito Sans" pitchFamily="2" charset="0"/>
              </a:rPr>
              <a:t>Spring Boot Framework</a:t>
            </a:r>
            <a:endParaRPr lang="en-IN" sz="2400" b="1" dirty="0">
              <a:solidFill>
                <a:srgbClr val="610B38"/>
              </a:solidFill>
              <a:latin typeface="Nunito Sans" pitchFamily="2" charset="0"/>
            </a:endParaRPr>
          </a:p>
          <a:p>
            <a:pPr algn="just"/>
            <a:endParaRPr lang="en-US" sz="2400" dirty="0">
              <a:effectLst/>
              <a:latin typeface="Nunito Sans" pitchFamily="2" charset="0"/>
            </a:endParaRPr>
          </a:p>
          <a:p>
            <a:pPr marL="342900" indent="-34290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Spring module that provides the RAD (Rapid Application Development) feature to the Spring Framework. </a:t>
            </a:r>
          </a:p>
          <a:p>
            <a:pPr marL="342900" indent="-342900" algn="just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create a stand-alone Spring-based application that you can just run because it needs minimal Spring configuration.</a:t>
            </a:r>
            <a:endParaRPr lang="en-US" sz="2400" dirty="0">
              <a:latin typeface="Nunito Sans" pitchFamily="2" charset="0"/>
            </a:endParaRPr>
          </a:p>
          <a:p>
            <a:pPr marL="342900" indent="-342900" algn="just">
              <a:lnSpc>
                <a:spcPts val="29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short, Spring Boot is the combination of Spring Framework and Embedded Servers.</a:t>
            </a:r>
            <a:endParaRPr lang="en-IN" sz="2400" dirty="0">
              <a:effectLst/>
              <a:latin typeface="Nunito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9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Spring Boot, there is no requirement for XML configuration (deployment descriptor). </a:t>
            </a:r>
            <a:endParaRPr lang="en-US" sz="240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E130F0E2-7220-CCEF-F230-2DABD80EE63C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43381C0-1D58-1639-01C3-1E87A9549FC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What is Spring Boot">
            <a:extLst>
              <a:ext uri="{FF2B5EF4-FFF2-40B4-BE49-F238E27FC236}">
                <a16:creationId xmlns:a16="http://schemas.microsoft.com/office/drawing/2014/main" id="{4EB2E345-78AA-0D9D-1DC2-22B37B565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45" y="5141605"/>
            <a:ext cx="7412632" cy="1882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613F495A-9798-1443-B6D1-6CB3688B487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827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EFDBCAC-B8B9-0365-AFD0-FA4A4DE8C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31867074-6533-B7EA-87F6-E962C69CAD30}"/>
              </a:ext>
            </a:extLst>
          </p:cNvPr>
          <p:cNvSpPr txBox="1"/>
          <p:nvPr/>
        </p:nvSpPr>
        <p:spPr>
          <a:xfrm>
            <a:off x="755509" y="883618"/>
            <a:ext cx="109070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MVC Architecture</a:t>
            </a:r>
          </a:p>
          <a:p>
            <a:pPr algn="just"/>
            <a:endParaRPr lang="en-IN" sz="2400" dirty="0">
              <a:latin typeface="Nunito Sans" pitchFamily="2" charset="0"/>
            </a:endParaRPr>
          </a:p>
          <a:p>
            <a:pPr algn="just"/>
            <a:endParaRPr lang="en-IN" sz="2400" b="0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B730B302-E808-CF00-DF8A-C822AAE29509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1DA291E5-7728-272C-2622-E1F7B860F0D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5FA85FEC-CD10-4BA3-F2B9-362909E36BE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05886" y="64800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8BFA0-C03D-921C-93F7-7430B274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28711"/>
              </p:ext>
            </p:extLst>
          </p:nvPr>
        </p:nvGraphicFramePr>
        <p:xfrm>
          <a:off x="675148" y="1416898"/>
          <a:ext cx="10386060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904645403"/>
                    </a:ext>
                  </a:extLst>
                </a:gridCol>
                <a:gridCol w="5193030">
                  <a:extLst>
                    <a:ext uri="{9D8B030D-6E8A-4147-A177-3AD203B41FA5}">
                      <a16:colId xmlns:a16="http://schemas.microsoft.com/office/drawing/2014/main" val="115464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Servlet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JSP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4140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Servlet is a java code.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JSP is a HTML-based compilation code.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15900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Writing code for servlet is harder than JSP as it is HTML in java.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JSP is easy to code as it is java in HTML.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98495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Servlet is faster than JSP.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JSP is slower than Servlet because the first step in the JSP lifecycle is the translation of JSP to java code and then compile.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27532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Servlet can accept all protocol requests.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JSP only accepts HTTP requests.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426353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Modification in Servlet is a time-consuming compiling task because it includes reloading, recompiling, JavaBeans and restarting the server.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JSP modification is fast, just need to click the refresh button.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595264476"/>
                  </a:ext>
                </a:extLst>
              </a:tr>
            </a:tbl>
          </a:graphicData>
        </a:graphic>
      </p:graphicFrame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419492A7-F7CB-0EE1-2BFE-C259D2A9893D}"/>
              </a:ext>
            </a:extLst>
          </p:cNvPr>
          <p:cNvSpPr txBox="1"/>
          <p:nvPr/>
        </p:nvSpPr>
        <p:spPr>
          <a:xfrm>
            <a:off x="3970511" y="240749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84579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8FF3123-9E35-41C5-0F92-C6D1D273C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BC0C040-9998-50B4-2C0B-F8509A463B3E}"/>
              </a:ext>
            </a:extLst>
          </p:cNvPr>
          <p:cNvSpPr txBox="1"/>
          <p:nvPr/>
        </p:nvSpPr>
        <p:spPr>
          <a:xfrm>
            <a:off x="755510" y="1023873"/>
            <a:ext cx="10907040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Advantages of Spring Boot</a:t>
            </a:r>
          </a:p>
          <a:p>
            <a:pPr algn="just"/>
            <a:endParaRPr lang="en-US" sz="2400" dirty="0">
              <a:effectLst/>
              <a:latin typeface="Nunito Sans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Nunito Sans" pitchFamily="2" charset="0"/>
              </a:rPr>
              <a:t> It tests web applications easily with the help of different Embedded HTTP      servers such as Tomcat, Jetty, etc. We don't need to deploy WAR files.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Nunito Sans" pitchFamily="2" charset="0"/>
              </a:rPr>
              <a:t>It provides opinionated 'starter' POMs to simplify our Maven configuration.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Nunito Sans" pitchFamily="2" charset="0"/>
              </a:rPr>
              <a:t>There is no requirement for XML configuration.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Nunito Sans" pitchFamily="2" charset="0"/>
              </a:rPr>
              <a:t>It offers the number of plug-ins.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Nunito Sans" pitchFamily="2" charset="0"/>
              </a:rPr>
              <a:t>It also minimizes writing multiple boilerplate codes (the code that has to be included in many places with little or no alteration), XML configuration, and annotations.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Nunito Sans" pitchFamily="2" charset="0"/>
              </a:rPr>
              <a:t>It increases productivity and reduces development time.</a:t>
            </a:r>
          </a:p>
          <a:p>
            <a:pPr algn="just"/>
            <a:endParaRPr lang="en-US" sz="240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AB67B68-E893-095E-BFAA-0BC5862C396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D2FA777-E8D3-213E-660C-82F6B2846FF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B8FA49E3-EF3B-F7EC-15D5-9B2FAD3C7B2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1677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B146293-87D1-F41D-37C1-4563F0D86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9A8363B-0342-4D53-2D20-62C3ABC85F8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009FCBE4-AB2C-24DF-99E7-8498972D634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1CCF67-C338-5FF7-6BFA-4DFA1B892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29" y="757910"/>
            <a:ext cx="9954342" cy="6250401"/>
          </a:xfrm>
          <a:prstGeom prst="rect">
            <a:avLst/>
          </a:prstGeom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C79387CC-F314-8EE8-6542-10EB276AA4C0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7065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C473EDA-A17E-7AC5-C3C6-B099D30F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E67E86C8-9C4A-38CB-22E2-A90746B1E99E}"/>
              </a:ext>
            </a:extLst>
          </p:cNvPr>
          <p:cNvSpPr txBox="1"/>
          <p:nvPr/>
        </p:nvSpPr>
        <p:spPr>
          <a:xfrm>
            <a:off x="755509" y="883618"/>
            <a:ext cx="109070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IN" sz="2400" b="1" dirty="0">
                <a:latin typeface="Nunito Sans" pitchFamily="2" charset="0"/>
              </a:rPr>
              <a:t>Spring Boot</a:t>
            </a:r>
            <a:r>
              <a:rPr lang="en-IN" sz="2400" b="1" i="0" dirty="0">
                <a:effectLst/>
                <a:latin typeface="Nunito Sans" pitchFamily="2" charset="0"/>
              </a:rPr>
              <a:t> – Annotations</a:t>
            </a:r>
          </a:p>
          <a:p>
            <a:pPr algn="l" fontAlgn="base"/>
            <a:endParaRPr lang="en-IN" sz="2400" b="1" dirty="0">
              <a:latin typeface="Nunito Sans" pitchFamily="2" charset="0"/>
            </a:endParaRPr>
          </a:p>
          <a:p>
            <a:pPr algn="l" fontAlgn="base"/>
            <a:endParaRPr lang="en-IN" sz="24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0A961C24-59F9-56F7-AC75-9EE9EB7E4CDC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90B47B75-53CC-C85A-FE83-9892FDD2B1B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3">
            <a:extLst>
              <a:ext uri="{FF2B5EF4-FFF2-40B4-BE49-F238E27FC236}">
                <a16:creationId xmlns:a16="http://schemas.microsoft.com/office/drawing/2014/main" id="{11727EA9-49B2-69EB-6C95-5FF63C9F8A8E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7813C1-9E94-4BC7-C6F7-A5609DA6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16290"/>
              </p:ext>
            </p:extLst>
          </p:nvPr>
        </p:nvGraphicFramePr>
        <p:xfrm>
          <a:off x="529450" y="1391572"/>
          <a:ext cx="11068259" cy="472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2778">
                  <a:extLst>
                    <a:ext uri="{9D8B030D-6E8A-4147-A177-3AD203B41FA5}">
                      <a16:colId xmlns:a16="http://schemas.microsoft.com/office/drawing/2014/main" val="2777663178"/>
                    </a:ext>
                  </a:extLst>
                </a:gridCol>
                <a:gridCol w="8105481">
                  <a:extLst>
                    <a:ext uri="{9D8B030D-6E8A-4147-A177-3AD203B41FA5}">
                      <a16:colId xmlns:a16="http://schemas.microsoft.com/office/drawing/2014/main" val="2299211661"/>
                    </a:ext>
                  </a:extLst>
                </a:gridCol>
              </a:tblGrid>
              <a:tr h="21518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Annotations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Use of annotations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307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@Controller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marks a class as a web request handler.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90629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@Repository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The repository is a DAOs (Data Access Object) that access the database directly.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0813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@SpringBootApplication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is a combination of three annotations @EnableAutoConfiguration, @ComponentScan, and @Configuration.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31600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@GetMapping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 It maps the HTTP GET requests on the specific handler method.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24398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@PostMapping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maps the HTTP POST requests on the specific handler method.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72526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@PutMapping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maps the HTTP PUT requests on the specific handler method.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74432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@DeleteMapping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maps the HTTP DELETE requests on the specific handler method.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72963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@RestController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can be considered as a combination of @Controller and @ResponseBody annotations.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4741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4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FDDAF1E-4248-5947-2476-659125770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EDFBF7FB-F552-4EBD-F29C-9493A06B4657}"/>
              </a:ext>
            </a:extLst>
          </p:cNvPr>
          <p:cNvSpPr txBox="1"/>
          <p:nvPr/>
        </p:nvSpPr>
        <p:spPr>
          <a:xfrm>
            <a:off x="755509" y="883618"/>
            <a:ext cx="109070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IN" sz="2400" b="1" dirty="0">
                <a:latin typeface="Nunito Sans" pitchFamily="2" charset="0"/>
              </a:rPr>
              <a:t>Spring Boot</a:t>
            </a:r>
            <a:r>
              <a:rPr lang="en-IN" sz="2400" b="1" i="0" dirty="0">
                <a:effectLst/>
                <a:latin typeface="Nunito Sans" pitchFamily="2" charset="0"/>
              </a:rPr>
              <a:t> – Annotations</a:t>
            </a:r>
          </a:p>
          <a:p>
            <a:pPr algn="l" fontAlgn="base"/>
            <a:endParaRPr lang="en-IN" sz="2400" b="1" dirty="0">
              <a:latin typeface="Nunito Sans" pitchFamily="2" charset="0"/>
            </a:endParaRPr>
          </a:p>
          <a:p>
            <a:pPr algn="l" fontAlgn="base"/>
            <a:endParaRPr lang="en-IN" sz="24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3EDE7E1-732D-6E60-A75B-FFB2A706B2FD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A62A7A54-9213-B082-19C2-F50B5000832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3">
            <a:extLst>
              <a:ext uri="{FF2B5EF4-FFF2-40B4-BE49-F238E27FC236}">
                <a16:creationId xmlns:a16="http://schemas.microsoft.com/office/drawing/2014/main" id="{8B95F88E-3B34-D906-3178-EF57005EC301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1AA9A4-7DFB-4C17-BCF4-ECA3B3CDD104}"/>
              </a:ext>
            </a:extLst>
          </p:cNvPr>
          <p:cNvGraphicFramePr>
            <a:graphicFrameLocks noGrp="1"/>
          </p:cNvGraphicFramePr>
          <p:nvPr/>
        </p:nvGraphicFramePr>
        <p:xfrm>
          <a:off x="529450" y="1391572"/>
          <a:ext cx="11068259" cy="472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2778">
                  <a:extLst>
                    <a:ext uri="{9D8B030D-6E8A-4147-A177-3AD203B41FA5}">
                      <a16:colId xmlns:a16="http://schemas.microsoft.com/office/drawing/2014/main" val="2777663178"/>
                    </a:ext>
                  </a:extLst>
                </a:gridCol>
                <a:gridCol w="8105481">
                  <a:extLst>
                    <a:ext uri="{9D8B030D-6E8A-4147-A177-3AD203B41FA5}">
                      <a16:colId xmlns:a16="http://schemas.microsoft.com/office/drawing/2014/main" val="2299211661"/>
                    </a:ext>
                  </a:extLst>
                </a:gridCol>
              </a:tblGrid>
              <a:tr h="21518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Annotations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Use of annotations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307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@Controller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marks a class as a web request handler.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90629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@Repository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The repository is a DAOs (Data Access Object) that access the database directly.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0813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@SpringBootApplication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is a combination of three annotations @EnableAutoConfiguration, @ComponentScan, and @Configuration.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31600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@GetMapping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 It maps the HTTP GET requests on the specific handler method.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24398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@PostMapping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maps the HTTP POST requests on the specific handler method.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72526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@PutMapping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maps the HTTP PUT requests on the specific handler method.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74432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@DeleteMapping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maps the HTTP DELETE requests on the specific handler method.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72963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@RestController</a:t>
                      </a:r>
                      <a:endParaRPr lang="en-IN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It can be considered as a combination of @Controller and @ResponseBody annotations.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4741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94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A5F7119-FB7E-E5DB-DDC6-07B0B9F90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AAABAFE8-E89F-1A82-3B8C-287D96A7DB01}"/>
              </a:ext>
            </a:extLst>
          </p:cNvPr>
          <p:cNvSpPr txBox="1"/>
          <p:nvPr/>
        </p:nvSpPr>
        <p:spPr>
          <a:xfrm>
            <a:off x="224650" y="1211290"/>
            <a:ext cx="11328336" cy="511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30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75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endParaRPr lang="en-US" sz="7500" b="1" kern="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BD60BDDC-A114-E0AF-6F0A-A0E9D35C009D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6B976DE3-5B54-D562-8FCD-485A2C5F74A5}"/>
              </a:ext>
            </a:extLst>
          </p:cNvPr>
          <p:cNvSpPr txBox="1"/>
          <p:nvPr/>
        </p:nvSpPr>
        <p:spPr>
          <a:xfrm>
            <a:off x="4194950" y="1713948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4" name="Google Shape;117;p3">
            <a:extLst>
              <a:ext uri="{FF2B5EF4-FFF2-40B4-BE49-F238E27FC236}">
                <a16:creationId xmlns:a16="http://schemas.microsoft.com/office/drawing/2014/main" id="{8AEF4C80-24DB-B629-B699-1AF982B3512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6;p3">
            <a:extLst>
              <a:ext uri="{FF2B5EF4-FFF2-40B4-BE49-F238E27FC236}">
                <a16:creationId xmlns:a16="http://schemas.microsoft.com/office/drawing/2014/main" id="{13164C8B-F26F-87C8-7B2E-A05B2631A80B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4196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239E3AB-CFAE-2896-E659-501EB5347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E18F115-A859-9565-8639-E6D7F8030843}"/>
              </a:ext>
            </a:extLst>
          </p:cNvPr>
          <p:cNvSpPr txBox="1"/>
          <p:nvPr/>
        </p:nvSpPr>
        <p:spPr>
          <a:xfrm>
            <a:off x="755509" y="883618"/>
            <a:ext cx="10907041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Hibernate</a:t>
            </a:r>
            <a:endParaRPr lang="en-US" sz="2000" dirty="0">
              <a:latin typeface="Nunito Sans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Nunito Sans" pitchFamily="2" charset="0"/>
              </a:rPr>
              <a:t>Hibernate is a Java framework that simplifies the development of Java application to interact with the database.</a:t>
            </a:r>
            <a:endParaRPr lang="en-US" sz="2100" dirty="0">
              <a:latin typeface="Nunito Sans" pitchFamily="2" charset="0"/>
            </a:endParaRPr>
          </a:p>
          <a:p>
            <a:pPr algn="just"/>
            <a:r>
              <a:rPr lang="en-US" sz="2100" b="1" i="0" dirty="0">
                <a:effectLst/>
                <a:latin typeface="Nunito Sans" pitchFamily="2" charset="0"/>
              </a:rPr>
              <a:t>Advantages of Hibernate Framework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1) Open Source and Lightweight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2) Fast Performance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First level cache is enabled by default.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3) Database Independent Query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HQL (Hibernate Query Language) is the object-oriented version of SQL. It generates the database independent queries. So you don't need to write database specific queries.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4) Automatic Table Creation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Hibernate framework provides the facility to create the tables of the database automatically.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5) Simplifies Complex Join</a:t>
            </a:r>
          </a:p>
          <a:p>
            <a:pPr algn="just">
              <a:lnSpc>
                <a:spcPts val="3000"/>
              </a:lnSpc>
            </a:pPr>
            <a:r>
              <a:rPr lang="en-US" sz="2100" b="0" i="0" dirty="0">
                <a:effectLst/>
                <a:latin typeface="Nunito Sans" pitchFamily="2" charset="0"/>
              </a:rPr>
              <a:t>Fetching data from multiple tables is easy in hibernate framework.</a:t>
            </a:r>
          </a:p>
          <a:p>
            <a:pPr algn="just"/>
            <a:endParaRPr lang="en-US" sz="2000" b="0" i="0" dirty="0">
              <a:effectLst/>
              <a:latin typeface="Nunito Sans" pitchFamily="2" charset="0"/>
            </a:endParaRPr>
          </a:p>
          <a:p>
            <a:pPr algn="just"/>
            <a:endParaRPr lang="en-IN" sz="2000" b="0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640A05E-D431-3FFE-4BED-1DE33091427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405C8A1F-4464-E922-1A6E-AFDBCA2E228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3F86B92A-A6DB-5C0E-121F-76A82B2C1009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119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F6E34AFE-17CE-78CD-30B5-908A1FAE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C5F46E7-6F5D-9F36-DA7C-3CCD81A62FA1}"/>
              </a:ext>
            </a:extLst>
          </p:cNvPr>
          <p:cNvSpPr txBox="1"/>
          <p:nvPr/>
        </p:nvSpPr>
        <p:spPr>
          <a:xfrm>
            <a:off x="755509" y="883618"/>
            <a:ext cx="1090704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400" b="1" i="0" dirty="0">
                <a:effectLst/>
                <a:latin typeface="Nunito Sans" pitchFamily="2" charset="0"/>
              </a:rPr>
              <a:t>ORM Tool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Nunito Sans" pitchFamily="2" charset="0"/>
              </a:rPr>
              <a:t>An ORM tool simplifies the data creation, data manipulation and data access. It is a programming technique that maps the object to the data stored in the database.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3F1C704C-FBAA-250E-5914-E371D868D3E7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4F8A5301-27BF-3E01-C2C4-9BAB46792B2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CF48D3-6A4B-517F-7777-7E59DE4B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0" y="2997013"/>
            <a:ext cx="8026813" cy="3632387"/>
          </a:xfrm>
          <a:prstGeom prst="rect">
            <a:avLst/>
          </a:prstGeom>
        </p:spPr>
      </p:pic>
      <p:sp>
        <p:nvSpPr>
          <p:cNvPr id="4" name="Google Shape;116;p3">
            <a:extLst>
              <a:ext uri="{FF2B5EF4-FFF2-40B4-BE49-F238E27FC236}">
                <a16:creationId xmlns:a16="http://schemas.microsoft.com/office/drawing/2014/main" id="{5553CB70-5CAB-8BE2-B065-F19A5B407675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661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2D571B0-C093-F9BA-55CE-A5E167B3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0EC3867A-2C27-38CC-5411-667F03EFA4AC}"/>
              </a:ext>
            </a:extLst>
          </p:cNvPr>
          <p:cNvSpPr txBox="1"/>
          <p:nvPr/>
        </p:nvSpPr>
        <p:spPr>
          <a:xfrm>
            <a:off x="755509" y="883618"/>
            <a:ext cx="1090704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400" b="1" i="0" dirty="0">
                <a:effectLst/>
                <a:latin typeface="Nunito Sans" pitchFamily="2" charset="0"/>
              </a:rPr>
              <a:t>What is JPA?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Nunito Sans" pitchFamily="2" charset="0"/>
              </a:rPr>
              <a:t>Java Persistence API (JPA) is a Java specification that provides certain functionality and standard to ORM tools. The javax.persistence package contains the JPA classes and interfaces.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77D815E-A778-38E0-640C-D7D1960C050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DFF24B77-E3BE-688B-E47F-EA9DEB43B00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608BAC-5508-F04D-03D6-F87D4B26DF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8" r="17065" b="1792"/>
          <a:stretch/>
        </p:blipFill>
        <p:spPr>
          <a:xfrm>
            <a:off x="3224980" y="2915876"/>
            <a:ext cx="4916129" cy="3942124"/>
          </a:xfrm>
          <a:prstGeom prst="rect">
            <a:avLst/>
          </a:prstGeom>
        </p:spPr>
      </p:pic>
      <p:sp>
        <p:nvSpPr>
          <p:cNvPr id="5" name="Google Shape;116;p3">
            <a:extLst>
              <a:ext uri="{FF2B5EF4-FFF2-40B4-BE49-F238E27FC236}">
                <a16:creationId xmlns:a16="http://schemas.microsoft.com/office/drawing/2014/main" id="{EA3FA756-5F00-8796-74F3-2B94B1A4BF1F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64197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9907FC2D-C8B7-B204-D933-7BC60B873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B918222-4182-D355-F073-0C0BF628E011}"/>
              </a:ext>
            </a:extLst>
          </p:cNvPr>
          <p:cNvSpPr txBox="1"/>
          <p:nvPr/>
        </p:nvSpPr>
        <p:spPr>
          <a:xfrm>
            <a:off x="755509" y="883618"/>
            <a:ext cx="109070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IN" sz="2400" b="1" i="0" dirty="0">
                <a:effectLst/>
                <a:latin typeface="Nunito Sans" pitchFamily="2" charset="0"/>
              </a:rPr>
              <a:t>Hibernate – Annotations</a:t>
            </a:r>
          </a:p>
          <a:p>
            <a:pPr algn="l" fontAlgn="base"/>
            <a:endParaRPr lang="en-IN" sz="2400" b="1" dirty="0">
              <a:latin typeface="Nunito Sans" pitchFamily="2" charset="0"/>
            </a:endParaRPr>
          </a:p>
          <a:p>
            <a:pPr algn="l" fontAlgn="base"/>
            <a:endParaRPr lang="en-IN" sz="24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DDE59D7D-E8B9-3D73-D2BE-9AF29ECA41B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338F5DE-51B7-A172-184D-8F1267E96B0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3">
            <a:extLst>
              <a:ext uri="{FF2B5EF4-FFF2-40B4-BE49-F238E27FC236}">
                <a16:creationId xmlns:a16="http://schemas.microsoft.com/office/drawing/2014/main" id="{25611271-F177-F0A8-6366-A12CA0DB2087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817A0E-6DC7-D687-FC49-BF30609B1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99844"/>
              </p:ext>
            </p:extLst>
          </p:nvPr>
        </p:nvGraphicFramePr>
        <p:xfrm>
          <a:off x="1296366" y="1391572"/>
          <a:ext cx="9214318" cy="472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5995">
                  <a:extLst>
                    <a:ext uri="{9D8B030D-6E8A-4147-A177-3AD203B41FA5}">
                      <a16:colId xmlns:a16="http://schemas.microsoft.com/office/drawing/2014/main" val="2777663178"/>
                    </a:ext>
                  </a:extLst>
                </a:gridCol>
                <a:gridCol w="7718323">
                  <a:extLst>
                    <a:ext uri="{9D8B030D-6E8A-4147-A177-3AD203B41FA5}">
                      <a16:colId xmlns:a16="http://schemas.microsoft.com/office/drawing/2014/main" val="2299211661"/>
                    </a:ext>
                  </a:extLst>
                </a:gridCol>
              </a:tblGrid>
              <a:tr h="21518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Annotations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Use of annotations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307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@Entity </a:t>
                      </a:r>
                      <a:endParaRPr lang="en-IN" sz="1800" b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Used for declaring any POJO class as an entity for a database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90629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@Table</a:t>
                      </a:r>
                      <a:endParaRPr lang="en-IN" sz="1800" b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Used to change table details, some of the attributes are-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0813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@Id</a:t>
                      </a:r>
                      <a:endParaRPr lang="en-IN" sz="1800" b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Used for declaring a primary key inside our POJO class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31600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@GeneratedValue</a:t>
                      </a:r>
                      <a:endParaRPr lang="en-IN" sz="1800" b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Hibernate automatically generate the values with reference to the internal sequence and we don’t need to set the values manually.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24398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@Column</a:t>
                      </a:r>
                      <a:endParaRPr lang="en-IN" sz="1800" b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It is used to specify column mappings.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Name – We can change the name of the entity for the database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length – the size of the column mostly used in strings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unique – the column is marked for containing only unique values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nullable – The column values should not be null. It’s marked as NOT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72526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@Transient</a:t>
                      </a:r>
                      <a:endParaRPr lang="en-IN" sz="1800" b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Tells the hibernate, not to add this particular column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74432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2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B82BA3FC-435E-2356-1947-59F6BA4CB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EF564528-F507-C7E4-E483-D2F6B5A2F148}"/>
              </a:ext>
            </a:extLst>
          </p:cNvPr>
          <p:cNvSpPr txBox="1"/>
          <p:nvPr/>
        </p:nvSpPr>
        <p:spPr>
          <a:xfrm>
            <a:off x="755509" y="883618"/>
            <a:ext cx="11436491" cy="61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300" b="1" i="0" dirty="0">
                <a:effectLst/>
                <a:latin typeface="Nunito Sans" pitchFamily="2" charset="0"/>
              </a:rPr>
              <a:t>Hibernate Example using XML in Eclipse</a:t>
            </a:r>
          </a:p>
          <a:p>
            <a:pPr algn="just">
              <a:lnSpc>
                <a:spcPct val="150000"/>
              </a:lnSpc>
            </a:pPr>
            <a:endParaRPr lang="en-US" sz="2300" b="1" dirty="0">
              <a:latin typeface="Nunito Sans" pitchFamily="2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&lt;session-factory&gt; 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       &lt;property name="hbm2ddl.auto"&gt;update&lt;/property&gt; 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       &lt;property name="dialect"&gt;org.hibernate.dialect.mysql5Dialect&lt;/property&gt;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       &lt;property name="connection.url"&gt;jdbc:mysql:@localhost:</a:t>
            </a:r>
            <a:r>
              <a:rPr lang="en-IN" sz="2300" dirty="0">
                <a:latin typeface="Nunito Sans" pitchFamily="2" charset="0"/>
              </a:rPr>
              <a:t>3306</a:t>
            </a:r>
            <a:r>
              <a:rPr lang="en-IN" sz="2300" b="0" i="0" dirty="0">
                <a:effectLst/>
                <a:latin typeface="Nunito Sans" pitchFamily="2" charset="0"/>
              </a:rPr>
              <a:t>:xe&lt;/property&gt; 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       &lt;property name="connection.username"&gt;root&lt;/property&gt; 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       &lt;property name="connection.password"&gt;root&lt;/property&gt; 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       &lt;property name="connection.driver_class"&gt;com.mysql.cj.jdbc.driver&lt;/property&gt;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   &lt;mapping resource="employee.hbm.xml"/&gt; 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b="0" i="0" dirty="0">
                <a:effectLst/>
                <a:latin typeface="Nunito Sans" pitchFamily="2" charset="0"/>
              </a:rPr>
              <a:t> &lt;/session-factory&gt;  </a:t>
            </a:r>
          </a:p>
          <a:p>
            <a:pPr algn="just"/>
            <a:endParaRPr lang="en-US" sz="23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7FAA1E3F-456C-AF29-79DE-3FC049EE80BA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411F58FE-F1A9-56F3-58EC-FE738F097302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3">
            <a:extLst>
              <a:ext uri="{FF2B5EF4-FFF2-40B4-BE49-F238E27FC236}">
                <a16:creationId xmlns:a16="http://schemas.microsoft.com/office/drawing/2014/main" id="{D5CFDDE2-0CBB-8E37-01DA-0583303A2934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4047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BB50CEDA-15A2-D181-4585-906CB591E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2B76F9AD-AF66-4F0F-248B-2C88BA09DD30}"/>
              </a:ext>
            </a:extLst>
          </p:cNvPr>
          <p:cNvSpPr txBox="1"/>
          <p:nvPr/>
        </p:nvSpPr>
        <p:spPr>
          <a:xfrm>
            <a:off x="755510" y="883618"/>
            <a:ext cx="1001081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400" b="1" i="0" dirty="0">
                <a:effectLst/>
                <a:latin typeface="Nunito Sans" pitchFamily="2" charset="0"/>
              </a:rPr>
              <a:t>Hibernate Example using Annotation in Eclipse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Nunito San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Nunito Sans" pitchFamily="2" charset="0"/>
              </a:rPr>
              <a:t>The hibernate application can be created with annotation.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Nunito San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Nunito Sans" pitchFamily="2" charset="0"/>
              </a:rPr>
              <a:t>There are many annotations that can be used to create hibernate application such as @Entity, @Id, @Table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Nunito San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Nunito Sans" pitchFamily="2" charset="0"/>
              </a:rPr>
              <a:t>Hibernate Annotations are based on the JPA 2 specification and supports all the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Nunito San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Nunito Sans" pitchFamily="2" charset="0"/>
              </a:rPr>
              <a:t>All the JPA annotations are defined in the </a:t>
            </a:r>
            <a:r>
              <a:rPr lang="en-US" sz="2400" b="1" i="0" dirty="0">
                <a:effectLst/>
                <a:latin typeface="Nunito Sans" pitchFamily="2" charset="0"/>
              </a:rPr>
              <a:t>javax.persistence</a:t>
            </a:r>
            <a:r>
              <a:rPr lang="en-US" sz="2400" b="0" i="0" dirty="0">
                <a:effectLst/>
                <a:latin typeface="Nunito Sans" pitchFamily="2" charset="0"/>
              </a:rPr>
              <a:t> package.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Nunito San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Nunito Sans" pitchFamily="2" charset="0"/>
              </a:rPr>
              <a:t>The core advantage of using hibernate annotation is that you don't need to create mapping (hbm) file. Here, hibernate annotations are used to provide the meta data.</a:t>
            </a:r>
          </a:p>
          <a:p>
            <a:pPr algn="just"/>
            <a:endParaRPr lang="en-US" sz="24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6551237B-49B3-7C37-F448-E45C39FE12A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39CC2FB3-7E98-E681-1228-5611F2E7894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14D879FE-B8C9-B5D2-0F42-A5FEEBC84BF1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6206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9F62BED-D806-ED25-64AA-C3C972CB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267A8D36-E6F6-739E-0A74-CCFE91D3F786}"/>
              </a:ext>
            </a:extLst>
          </p:cNvPr>
          <p:cNvSpPr txBox="1"/>
          <p:nvPr/>
        </p:nvSpPr>
        <p:spPr>
          <a:xfrm>
            <a:off x="755510" y="1023873"/>
            <a:ext cx="100108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i="0" dirty="0">
                <a:effectLst/>
                <a:latin typeface="Nunito Sans" pitchFamily="2" charset="0"/>
              </a:rPr>
              <a:t>Hibernate One to </a:t>
            </a:r>
            <a:r>
              <a:rPr lang="en-IN" sz="2400" b="1" dirty="0">
                <a:latin typeface="Nunito Sans" pitchFamily="2" charset="0"/>
              </a:rPr>
              <a:t>One</a:t>
            </a:r>
            <a:r>
              <a:rPr lang="en-IN" sz="2400" b="1" i="0" dirty="0">
                <a:effectLst/>
                <a:latin typeface="Nunito Sans" pitchFamily="2" charset="0"/>
              </a:rPr>
              <a:t> Mapping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Nunito Sans" pitchFamily="2" charset="0"/>
            </a:endParaRPr>
          </a:p>
          <a:p>
            <a:pPr algn="just"/>
            <a:endParaRPr lang="en-US" sz="24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78F0CB3F-0261-286D-C35E-87E089FD8FED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3A8E23D8-1A42-8578-10EA-B1DEC0F7DA0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Output for Mapping in Hibernate">
            <a:extLst>
              <a:ext uri="{FF2B5EF4-FFF2-40B4-BE49-F238E27FC236}">
                <a16:creationId xmlns:a16="http://schemas.microsoft.com/office/drawing/2014/main" id="{AD1BC480-6237-25ED-1666-F1E5F53A5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00" y="1926328"/>
            <a:ext cx="5484864" cy="340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One to One Mapping">
            <a:extLst>
              <a:ext uri="{FF2B5EF4-FFF2-40B4-BE49-F238E27FC236}">
                <a16:creationId xmlns:a16="http://schemas.microsoft.com/office/drawing/2014/main" id="{717B7219-5022-4FB7-4A5C-A569F5C03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6" y="1624017"/>
            <a:ext cx="5095875" cy="36099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6;p3">
            <a:extLst>
              <a:ext uri="{FF2B5EF4-FFF2-40B4-BE49-F238E27FC236}">
                <a16:creationId xmlns:a16="http://schemas.microsoft.com/office/drawing/2014/main" id="{F116E172-CF12-1447-D619-8BA024B0B272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800" b="1" i="0" u="none" strike="noStrike" kern="1200" cap="none" spc="0" normalizeH="0" baseline="0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Advance Java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273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19242</TotalTime>
  <Words>1605</Words>
  <Application>Microsoft Office PowerPoint</Application>
  <PresentationFormat>Widescreen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444</cp:revision>
  <dcterms:created xsi:type="dcterms:W3CDTF">2024-01-18T06:50:09Z</dcterms:created>
  <dcterms:modified xsi:type="dcterms:W3CDTF">2024-03-01T05:00:51Z</dcterms:modified>
</cp:coreProperties>
</file>