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3.xml" ContentType="application/vnd.openxmlformats-officedocument.drawingml.chart+xml"/>
  <Override PartName="/ppt/charts/chart4.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3587" cy="6858000"/>
  <p:notesSz cx="12192000" cy="6858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
</Relationships>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IN" sz="2128" spc="97" strike="noStrike">
                <a:solidFill>
                  <a:srgbClr val="f2f2f2"/>
                </a:solidFill>
                <a:latin typeface="Times New Roman"/>
              </a:defRPr>
            </a:pPr>
            <a:r>
              <a:rPr b="1" lang="en-IN" sz="2128" spc="97" strike="noStrike">
                <a:solidFill>
                  <a:srgbClr val="f2f2f2"/>
                </a:solidFill>
                <a:latin typeface="Times New Roman"/>
              </a:rPr>
              <a:t>EMPLOYEE PERFORMANCE ANALYSIS</a:t>
            </a:r>
          </a:p>
        </c:rich>
      </c:tx>
      <c:overlay val="0"/>
      <c:spPr>
        <a:noFill/>
        <a:ln>
          <a:noFill/>
        </a:ln>
      </c:spPr>
    </c:title>
    <c:autoTitleDeleted val="0"/>
    <c:plotArea>
      <c:barChart>
        <c:barDir val="col"/>
        <c:grouping val="clustered"/>
        <c:varyColors val="0"/>
        <c:ser>
          <c:idx val="0"/>
          <c:order val="0"/>
          <c:tx>
            <c:strRef>
              <c:f>label 0</c:f>
              <c:strCache>
                <c:ptCount val="1"/>
                <c:pt idx="0">
                  <c:v>HIGH</c:v>
                </c:pt>
              </c:strCache>
            </c:strRef>
          </c:tx>
          <c:spPr>
            <a:gradFill>
              <a:gsLst>
                <a:gs pos="22000">
                  <a:srgbClr val="347bb3"/>
                </a:gs>
                <a:gs pos="100000">
                  <a:srgbClr val="5888b4"/>
                </a:gs>
              </a:gsLst>
              <a:lin ang="16200000"/>
            </a:gradFill>
            <a:ln>
              <a:noFill/>
            </a:ln>
          </c:spPr>
          <c:invertIfNegative val="0"/>
          <c:dLbls>
            <c:txPr>
              <a:bodyPr/>
              <a:lstStyle/>
              <a:p>
                <a:pPr>
                  <a:defRPr b="0" sz="1000" spc="-1" strike="noStrike">
                    <a:solidFill>
                      <a:srgbClr val="ffffff"/>
                    </a:solidFill>
                    <a:latin typeface="Century Gothic"/>
                  </a:defRPr>
                </a:pPr>
              </a:p>
            </c:txPr>
            <c:dLblPos val="outEnd"/>
            <c:showLegendKey val="0"/>
            <c:showVal val="0"/>
            <c:showCatName val="0"/>
            <c:showSerName val="0"/>
            <c:showPercent val="0"/>
            <c:separator>; </c:separator>
            <c:showLeaderLines val="0"/>
          </c:dLbls>
          <c:cat>
            <c:strRef>
              <c:f>categories</c:f>
              <c:strCache>
                <c:ptCount val="10"/>
                <c:pt idx="0">
                  <c:v>BPC</c:v>
                </c:pt>
                <c:pt idx="1">
                  <c:v>CCDR</c:v>
                </c:pt>
                <c:pt idx="2">
                  <c:v>EW</c:v>
                </c:pt>
                <c:pt idx="3">
                  <c:v>MSC</c:v>
                </c:pt>
                <c:pt idx="4">
                  <c:v>NEL</c:v>
                </c:pt>
                <c:pt idx="5">
                  <c:v>PL</c:v>
                </c:pt>
                <c:pt idx="6">
                  <c:v>PYZ</c:v>
                </c:pt>
                <c:pt idx="7">
                  <c:v>SVG</c:v>
                </c:pt>
                <c:pt idx="8">
                  <c:v>TNS</c:v>
                </c:pt>
                <c:pt idx="9">
                  <c:v>WBL</c:v>
                </c:pt>
              </c:strCache>
            </c:strRef>
          </c:cat>
          <c:val>
            <c:numRef>
              <c:f>0</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label 1</c:f>
              <c:strCache>
                <c:ptCount val="1"/>
                <c:pt idx="0">
                  <c:v>LOW</c:v>
                </c:pt>
              </c:strCache>
            </c:strRef>
          </c:tx>
          <c:spPr>
            <a:gradFill>
              <a:gsLst>
                <a:gs pos="22000">
                  <a:srgbClr val="3e92d5"/>
                </a:gs>
                <a:gs pos="100000">
                  <a:srgbClr val="619dd3"/>
                </a:gs>
              </a:gsLst>
              <a:lin ang="16200000"/>
            </a:gradFill>
            <a:ln>
              <a:noFill/>
            </a:ln>
          </c:spPr>
          <c:invertIfNegative val="0"/>
          <c:dLbls>
            <c:txPr>
              <a:bodyPr/>
              <a:lstStyle/>
              <a:p>
                <a:pPr>
                  <a:defRPr b="0" sz="1000" spc="-1" strike="noStrike">
                    <a:solidFill>
                      <a:srgbClr val="ffffff"/>
                    </a:solidFill>
                    <a:latin typeface="Century Gothic"/>
                  </a:defRPr>
                </a:pPr>
              </a:p>
            </c:txPr>
            <c:dLblPos val="outEnd"/>
            <c:showLegendKey val="0"/>
            <c:showVal val="0"/>
            <c:showCatName val="0"/>
            <c:showSerName val="0"/>
            <c:showPercent val="0"/>
            <c:separator>; </c:separator>
            <c:showLeaderLines val="0"/>
          </c:dLbls>
          <c:trendline>
            <c:spPr>
              <a:ln w="19080">
                <a:solidFill>
                  <a:srgbClr val="4591ce"/>
                </a:solidFill>
                <a:round/>
              </a:ln>
            </c:spPr>
            <c:trendlineType val="exp"/>
            <c:forward val="0"/>
            <c:backward val="0"/>
            <c:dispRSqr val="0"/>
            <c:dispEq val="0"/>
          </c:trendline>
          <c:cat>
            <c:strRef>
              <c:f>categories</c:f>
              <c:strCache>
                <c:ptCount val="10"/>
                <c:pt idx="0">
                  <c:v>BPC</c:v>
                </c:pt>
                <c:pt idx="1">
                  <c:v>CCDR</c:v>
                </c:pt>
                <c:pt idx="2">
                  <c:v>EW</c:v>
                </c:pt>
                <c:pt idx="3">
                  <c:v>MSC</c:v>
                </c:pt>
                <c:pt idx="4">
                  <c:v>NEL</c:v>
                </c:pt>
                <c:pt idx="5">
                  <c:v>PL</c:v>
                </c:pt>
                <c:pt idx="6">
                  <c:v>PYZ</c:v>
                </c:pt>
                <c:pt idx="7">
                  <c:v>SVG</c:v>
                </c:pt>
                <c:pt idx="8">
                  <c:v>TNS</c:v>
                </c:pt>
                <c:pt idx="9">
                  <c:v>WBL</c:v>
                </c:pt>
              </c:strCache>
            </c:strRef>
          </c:cat>
          <c:val>
            <c:numRef>
              <c:f>1</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label 2</c:f>
              <c:strCache>
                <c:ptCount val="1"/>
                <c:pt idx="0">
                  <c:v>MEDIUM</c:v>
                </c:pt>
              </c:strCache>
            </c:strRef>
          </c:tx>
          <c:spPr>
            <a:gradFill>
              <a:gsLst>
                <a:gs pos="22000">
                  <a:srgbClr val="76ade6"/>
                </a:gs>
                <a:gs pos="100000">
                  <a:srgbClr val="90b8e5"/>
                </a:gs>
              </a:gsLst>
              <a:lin ang="16200000"/>
            </a:gradFill>
            <a:ln>
              <a:noFill/>
            </a:ln>
          </c:spPr>
          <c:invertIfNegative val="0"/>
          <c:dLbls>
            <c:txPr>
              <a:bodyPr/>
              <a:lstStyle/>
              <a:p>
                <a:pPr>
                  <a:defRPr b="0" sz="1000" spc="-1" strike="noStrike">
                    <a:solidFill>
                      <a:srgbClr val="ffffff"/>
                    </a:solidFill>
                    <a:latin typeface="Century Gothic"/>
                  </a:defRPr>
                </a:pPr>
              </a:p>
            </c:txPr>
            <c:dLblPos val="outEnd"/>
            <c:showLegendKey val="0"/>
            <c:showVal val="0"/>
            <c:showCatName val="0"/>
            <c:showSerName val="0"/>
            <c:showPercent val="0"/>
            <c:separator>; </c:separator>
            <c:showLeaderLines val="0"/>
          </c:dLbls>
          <c:trendline>
            <c:spPr>
              <a:ln w="19080">
                <a:solidFill>
                  <a:srgbClr val="7bade1"/>
                </a:solidFill>
                <a:round/>
              </a:ln>
            </c:spPr>
            <c:trendlineType val="linear"/>
            <c:forward val="0"/>
            <c:backward val="0"/>
            <c:dispRSqr val="0"/>
            <c:dispEq val="0"/>
          </c:trendline>
          <c:cat>
            <c:strRef>
              <c:f>categories</c:f>
              <c:strCache>
                <c:ptCount val="10"/>
                <c:pt idx="0">
                  <c:v>BPC</c:v>
                </c:pt>
                <c:pt idx="1">
                  <c:v>CCDR</c:v>
                </c:pt>
                <c:pt idx="2">
                  <c:v>EW</c:v>
                </c:pt>
                <c:pt idx="3">
                  <c:v>MSC</c:v>
                </c:pt>
                <c:pt idx="4">
                  <c:v>NEL</c:v>
                </c:pt>
                <c:pt idx="5">
                  <c:v>PL</c:v>
                </c:pt>
                <c:pt idx="6">
                  <c:v>PYZ</c:v>
                </c:pt>
                <c:pt idx="7">
                  <c:v>SVG</c:v>
                </c:pt>
                <c:pt idx="8">
                  <c:v>TNS</c:v>
                </c:pt>
                <c:pt idx="9">
                  <c:v>WBL</c:v>
                </c:pt>
              </c:strCache>
            </c:strRef>
          </c:cat>
          <c:val>
            <c:numRef>
              <c:f>2</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label 3</c:f>
              <c:strCache>
                <c:ptCount val="1"/>
                <c:pt idx="0">
                  <c:v>VERY HIGH</c:v>
                </c:pt>
              </c:strCache>
            </c:strRef>
          </c:tx>
          <c:spPr>
            <a:gradFill>
              <a:gsLst>
                <a:gs pos="22000">
                  <a:srgbClr val="b1ccee"/>
                </a:gs>
                <a:gs pos="100000">
                  <a:srgbClr val="c5d8f0"/>
                </a:gs>
              </a:gsLst>
              <a:lin ang="16200000"/>
            </a:gradFill>
            <a:ln>
              <a:noFill/>
            </a:ln>
          </c:spPr>
          <c:invertIfNegative val="0"/>
          <c:dLbls>
            <c:txPr>
              <a:bodyPr/>
              <a:lstStyle/>
              <a:p>
                <a:pPr>
                  <a:defRPr b="0" sz="1000" spc="-1" strike="noStrike">
                    <a:solidFill>
                      <a:srgbClr val="ffffff"/>
                    </a:solidFill>
                    <a:latin typeface="Century Gothic"/>
                  </a:defRPr>
                </a:pPr>
              </a:p>
            </c:txPr>
            <c:dLblPos val="outEnd"/>
            <c:showLegendKey val="0"/>
            <c:showVal val="0"/>
            <c:showCatName val="0"/>
            <c:showSerName val="0"/>
            <c:showPercent val="0"/>
            <c:separator>; </c:separator>
            <c:showLeaderLines val="0"/>
          </c:dLbls>
          <c:cat>
            <c:strRef>
              <c:f>categories</c:f>
              <c:strCache>
                <c:ptCount val="10"/>
                <c:pt idx="0">
                  <c:v>BPC</c:v>
                </c:pt>
                <c:pt idx="1">
                  <c:v>CCDR</c:v>
                </c:pt>
                <c:pt idx="2">
                  <c:v>EW</c:v>
                </c:pt>
                <c:pt idx="3">
                  <c:v>MSC</c:v>
                </c:pt>
                <c:pt idx="4">
                  <c:v>NEL</c:v>
                </c:pt>
                <c:pt idx="5">
                  <c:v>PL</c:v>
                </c:pt>
                <c:pt idx="6">
                  <c:v>PYZ</c:v>
                </c:pt>
                <c:pt idx="7">
                  <c:v>SVG</c:v>
                </c:pt>
                <c:pt idx="8">
                  <c:v>TNS</c:v>
                </c:pt>
                <c:pt idx="9">
                  <c:v>WBL</c:v>
                </c:pt>
              </c:strCache>
            </c:strRef>
          </c:cat>
          <c:val>
            <c:numRef>
              <c:f>3</c:f>
              <c:numCache>
                <c:formatCode>General</c:formatCode>
                <c:ptCount val="10"/>
                <c:pt idx="0">
                  <c:v>3</c:v>
                </c:pt>
                <c:pt idx="1">
                  <c:v>3</c:v>
                </c:pt>
                <c:pt idx="2">
                  <c:v>5</c:v>
                </c:pt>
                <c:pt idx="3">
                  <c:v>3</c:v>
                </c:pt>
                <c:pt idx="4">
                  <c:v>7</c:v>
                </c:pt>
                <c:pt idx="5">
                  <c:v>7</c:v>
                </c:pt>
                <c:pt idx="6">
                  <c:v>5</c:v>
                </c:pt>
                <c:pt idx="7">
                  <c:v>5</c:v>
                </c:pt>
                <c:pt idx="8">
                  <c:v>9</c:v>
                </c:pt>
                <c:pt idx="9">
                  <c:v>6</c:v>
                </c:pt>
              </c:numCache>
            </c:numRef>
          </c:val>
        </c:ser>
        <c:gapWidth val="100"/>
        <c:overlap val="-24"/>
        <c:axId val="20375670"/>
        <c:axId val="79894949"/>
      </c:barChart>
      <c:catAx>
        <c:axId val="20375670"/>
        <c:scaling>
          <c:orientation val="minMax"/>
        </c:scaling>
        <c:delete val="0"/>
        <c:axPos val="b"/>
        <c:numFmt formatCode="[$-4009]dd/mm/yyyy" sourceLinked="1"/>
        <c:majorTickMark val="none"/>
        <c:minorTickMark val="none"/>
        <c:tickLblPos val="nextTo"/>
        <c:spPr>
          <a:ln w="12600">
            <a:solidFill>
              <a:srgbClr val="f2f2f2">
                <a:alpha val="54000"/>
              </a:srgbClr>
            </a:solidFill>
            <a:round/>
          </a:ln>
        </c:spPr>
        <c:txPr>
          <a:bodyPr/>
          <a:lstStyle/>
          <a:p>
            <a:pPr>
              <a:defRPr b="0" sz="1197" spc="-1" strike="noStrike">
                <a:solidFill>
                  <a:srgbClr val="d9d9d9"/>
                </a:solidFill>
                <a:latin typeface="Century Gothic"/>
              </a:defRPr>
            </a:pPr>
          </a:p>
        </c:txPr>
        <c:crossAx val="79894949"/>
        <c:crosses val="autoZero"/>
        <c:auto val="1"/>
        <c:lblAlgn val="ctr"/>
        <c:lblOffset val="100"/>
        <c:noMultiLvlLbl val="0"/>
      </c:catAx>
      <c:valAx>
        <c:axId val="79894949"/>
        <c:scaling>
          <c:orientation val="minMax"/>
        </c:scaling>
        <c:delete val="0"/>
        <c:axPos val="l"/>
        <c:majorGridlines>
          <c:spPr>
            <a:ln w="9360">
              <a:solidFill>
                <a:srgbClr val="f2f2f2">
                  <a:alpha val="10000"/>
                </a:srgbClr>
              </a:solidFill>
              <a:round/>
            </a:ln>
          </c:spPr>
        </c:majorGridlines>
        <c:title>
          <c:tx>
            <c:rich>
              <a:bodyPr rot="-5400000"/>
              <a:lstStyle/>
              <a:p>
                <a:pPr>
                  <a:defRPr b="1" sz="1197" spc="-1" strike="noStrike">
                    <a:solidFill>
                      <a:srgbClr val="d9d9d9"/>
                    </a:solidFill>
                    <a:latin typeface="Times New Roman"/>
                  </a:defRPr>
                </a:pPr>
                <a:r>
                  <a:rPr b="1" sz="1197" spc="-1" strike="noStrike">
                    <a:solidFill>
                      <a:srgbClr val="d9d9d9"/>
                    </a:solidFill>
                    <a:latin typeface="Times New Roman"/>
                  </a:rPr>
                  <a:t>Axis Title</a:t>
                </a:r>
              </a:p>
            </c:rich>
          </c:tx>
          <c:overlay val="0"/>
          <c:spPr>
            <a:noFill/>
            <a:ln>
              <a:noFill/>
            </a:ln>
          </c:spPr>
        </c:title>
        <c:numFmt formatCode="General" sourceLinked="0"/>
        <c:majorTickMark val="none"/>
        <c:minorTickMark val="none"/>
        <c:tickLblPos val="nextTo"/>
        <c:spPr>
          <a:ln w="9360">
            <a:noFill/>
          </a:ln>
        </c:spPr>
        <c:txPr>
          <a:bodyPr/>
          <a:lstStyle/>
          <a:p>
            <a:pPr>
              <a:defRPr b="0" sz="1197" spc="-1" strike="noStrike">
                <a:solidFill>
                  <a:srgbClr val="d9d9d9"/>
                </a:solidFill>
                <a:latin typeface="Times New Roman"/>
              </a:defRPr>
            </a:pPr>
          </a:p>
        </c:txPr>
        <c:crossAx val="20375670"/>
        <c:crosses val="autoZero"/>
        <c:crossBetween val="between"/>
      </c:valAx>
      <c:dTable>
        <c:showHorzBorder val="1"/>
        <c:showVertBorder val="1"/>
        <c:showOutline val="1"/>
      </c:dTable>
      <c:spPr>
        <a:noFill/>
        <a:ln>
          <a:noFill/>
        </a:ln>
      </c:spPr>
    </c:plotArea>
    <c:legend>
      <c:legendPos val="t"/>
      <c:overlay val="0"/>
      <c:spPr>
        <a:noFill/>
        <a:ln>
          <a:noFill/>
        </a:ln>
      </c:spPr>
      <c:txPr>
        <a:bodyPr/>
        <a:lstStyle/>
        <a:p>
          <a:pPr>
            <a:defRPr b="0" sz="1100" spc="-1" strike="noStrike">
              <a:solidFill>
                <a:srgbClr val="d9d9d9"/>
              </a:solidFill>
              <a:latin typeface="Times New Roman"/>
            </a:defRPr>
          </a:pPr>
        </a:p>
      </c:txPr>
    </c:legend>
    <c:plotVisOnly val="1"/>
    <c:dispBlanksAs val="gap"/>
  </c:chart>
  <c:spPr>
    <a:gradFill>
      <a:gsLst>
        <a:gs pos="0">
          <a:srgbClr val="595959"/>
        </a:gs>
        <a:gs pos="100000">
          <a:srgbClr val="262626"/>
        </a:gs>
      </a:gsLst>
      <a:path path="circle">
        <a:fillToRect l="50000" t="50000" r="50000" b="50000"/>
      </a:path>
    </a:gradFill>
    <a:ln w="9360">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2128" spc="97" strike="noStrike">
                <a:solidFill>
                  <a:srgbClr val="f2f2f2"/>
                </a:solidFill>
                <a:latin typeface="Times New Roman"/>
              </a:defRPr>
            </a:pPr>
            <a:r>
              <a:rPr b="1" sz="2128" spc="97" strike="noStrike">
                <a:solidFill>
                  <a:srgbClr val="f2f2f2"/>
                </a:solidFill>
                <a:latin typeface="Times New Roman"/>
              </a:rPr>
              <a:t>HIGH</a:t>
            </a:r>
          </a:p>
        </c:rich>
      </c:tx>
      <c:overlay val="0"/>
      <c:spPr>
        <a:noFill/>
        <a:ln>
          <a:noFill/>
        </a:ln>
      </c:spPr>
    </c:title>
    <c:autoTitleDeleted val="0"/>
    <c:view3D>
      <c:rotX val="30"/>
      <c:rotY val="0"/>
      <c:rAngAx val="0"/>
      <c:perspective val="30"/>
    </c:view3D>
    <c:floor>
      <c:spPr>
        <a:solidFill>
          <a:srgbClr val="d9d9d9"/>
        </a:solidFill>
        <a:ln>
          <a:noFill/>
        </a:ln>
      </c:spPr>
    </c:floor>
    <c:sideWall>
      <c:spPr>
        <a:solidFill>
          <a:srgbClr val="d9d9d9"/>
        </a:solidFill>
        <a:ln>
          <a:noFill/>
        </a:ln>
      </c:spPr>
    </c:sideWall>
    <c:backWall>
      <c:spPr>
        <a:solidFill>
          <a:srgbClr val="d9d9d9"/>
        </a:solidFill>
        <a:ln>
          <a:noFill/>
        </a:ln>
      </c:spPr>
    </c:backWall>
    <c:plotArea>
      <c:pie3DChart>
        <c:varyColors val="1"/>
        <c:ser>
          <c:idx val="0"/>
          <c:order val="0"/>
          <c:tx>
            <c:strRef>
              <c:f>label 0</c:f>
              <c:strCache>
                <c:ptCount val="1"/>
                <c:pt idx="0">
                  <c:v>HIGH</c:v>
                </c:pt>
              </c:strCache>
            </c:strRef>
          </c:tx>
          <c:spPr>
            <a:solidFill>
              <a:srgbClr val="3a7aad"/>
            </a:solidFill>
            <a:ln>
              <a:noFill/>
            </a:ln>
          </c:spPr>
          <c:explosion val="0"/>
          <c:dPt>
            <c:idx val="0"/>
            <c:spPr>
              <a:gradFill>
                <a:gsLst>
                  <a:gs pos="22000">
                    <a:srgbClr val="2d6b9b"/>
                  </a:gs>
                  <a:gs pos="100000">
                    <a:srgbClr val="4f7aa2"/>
                  </a:gs>
                </a:gsLst>
                <a:lin ang="16200000"/>
              </a:gradFill>
              <a:ln>
                <a:noFill/>
              </a:ln>
            </c:spPr>
          </c:dPt>
          <c:dPt>
            <c:idx val="1"/>
            <c:spPr>
              <a:gradFill>
                <a:gsLst>
                  <a:gs pos="22000">
                    <a:srgbClr val="3378af"/>
                  </a:gs>
                  <a:gs pos="100000">
                    <a:srgbClr val="5785b2"/>
                  </a:gs>
                </a:gsLst>
                <a:lin ang="16200000"/>
              </a:gradFill>
              <a:ln>
                <a:noFill/>
              </a:ln>
            </c:spPr>
          </c:dPt>
          <c:dPt>
            <c:idx val="2"/>
            <c:spPr>
              <a:gradFill>
                <a:gsLst>
                  <a:gs pos="22000">
                    <a:srgbClr val="3884c0"/>
                  </a:gs>
                  <a:gs pos="100000">
                    <a:srgbClr val="5c90c0"/>
                  </a:gs>
                </a:gsLst>
                <a:lin ang="16200000"/>
              </a:gradFill>
              <a:ln>
                <a:noFill/>
              </a:ln>
            </c:spPr>
          </c:dPt>
          <c:dPt>
            <c:idx val="3"/>
            <c:spPr>
              <a:gradFill>
                <a:gsLst>
                  <a:gs pos="22000">
                    <a:srgbClr val="3c8dce"/>
                  </a:gs>
                  <a:gs pos="100000">
                    <a:srgbClr val="6099cd"/>
                  </a:gs>
                </a:gsLst>
                <a:lin ang="16200000"/>
              </a:gradFill>
              <a:ln>
                <a:noFill/>
              </a:ln>
            </c:spPr>
          </c:dPt>
          <c:dPt>
            <c:idx val="4"/>
            <c:spPr>
              <a:gradFill>
                <a:gsLst>
                  <a:gs pos="22000">
                    <a:srgbClr val="4097dc"/>
                  </a:gs>
                  <a:gs pos="100000">
                    <a:srgbClr val="64a2d9"/>
                  </a:gs>
                </a:gsLst>
                <a:lin ang="16200000"/>
              </a:gradFill>
              <a:ln>
                <a:noFill/>
              </a:ln>
            </c:spPr>
          </c:dPt>
          <c:dPt>
            <c:idx val="5"/>
            <c:spPr>
              <a:gradFill>
                <a:gsLst>
                  <a:gs pos="22000">
                    <a:srgbClr val="5da3e4"/>
                  </a:gs>
                  <a:gs pos="100000">
                    <a:srgbClr val="7aafe1"/>
                  </a:gs>
                </a:gsLst>
                <a:lin ang="16200000"/>
              </a:gradFill>
              <a:ln>
                <a:noFill/>
              </a:ln>
            </c:spPr>
          </c:dPt>
          <c:dPt>
            <c:idx val="6"/>
            <c:spPr>
              <a:gradFill>
                <a:gsLst>
                  <a:gs pos="22000">
                    <a:srgbClr val="83b3e8"/>
                  </a:gs>
                  <a:gs pos="100000">
                    <a:srgbClr val="9bbfe7"/>
                  </a:gs>
                </a:gsLst>
                <a:lin ang="16200000"/>
              </a:gradFill>
              <a:ln>
                <a:noFill/>
              </a:ln>
            </c:spPr>
          </c:dPt>
          <c:dPt>
            <c:idx val="7"/>
            <c:spPr>
              <a:gradFill>
                <a:gsLst>
                  <a:gs pos="22000">
                    <a:srgbClr val="9ec1eb"/>
                  </a:gs>
                  <a:gs pos="100000">
                    <a:srgbClr val="b3cceb"/>
                  </a:gs>
                </a:gsLst>
                <a:lin ang="16200000"/>
              </a:gradFill>
              <a:ln>
                <a:noFill/>
              </a:ln>
            </c:spPr>
          </c:dPt>
          <c:dPt>
            <c:idx val="8"/>
            <c:spPr>
              <a:gradFill>
                <a:gsLst>
                  <a:gs pos="22000">
                    <a:srgbClr val="b5ceef"/>
                  </a:gs>
                  <a:gs pos="100000">
                    <a:srgbClr val="c8daf1"/>
                  </a:gs>
                </a:gsLst>
                <a:lin ang="16200000"/>
              </a:gradFill>
              <a:ln>
                <a:noFill/>
              </a:ln>
            </c:spPr>
          </c:dPt>
          <c:dPt>
            <c:idx val="9"/>
            <c:spPr>
              <a:gradFill>
                <a:gsLst>
                  <a:gs pos="22000">
                    <a:srgbClr val="c9dbf2"/>
                  </a:gs>
                  <a:gs pos="100000">
                    <a:srgbClr val="dbe6f5"/>
                  </a:gs>
                </a:gsLst>
                <a:lin ang="16200000"/>
              </a:gradFill>
              <a:ln>
                <a:noFill/>
              </a:ln>
            </c:spPr>
          </c:dPt>
          <c:dLbls>
            <c:dLbl>
              <c:idx val="0"/>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1"/>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2"/>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3"/>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4"/>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5"/>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6"/>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7"/>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8"/>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9"/>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showLeaderLines val="0"/>
          </c:dLbls>
          <c:cat>
            <c:strRef>
              <c:f>categories</c:f>
              <c:strCache>
                <c:ptCount val="10"/>
                <c:pt idx="0">
                  <c:v>BPC</c:v>
                </c:pt>
                <c:pt idx="1">
                  <c:v>CCDR</c:v>
                </c:pt>
                <c:pt idx="2">
                  <c:v>EW</c:v>
                </c:pt>
                <c:pt idx="3">
                  <c:v>MSC</c:v>
                </c:pt>
                <c:pt idx="4">
                  <c:v>NEL</c:v>
                </c:pt>
                <c:pt idx="5">
                  <c:v>PL</c:v>
                </c:pt>
                <c:pt idx="6">
                  <c:v>PYZ</c:v>
                </c:pt>
                <c:pt idx="7">
                  <c:v>SVG</c:v>
                </c:pt>
                <c:pt idx="8">
                  <c:v>TNS</c:v>
                </c:pt>
                <c:pt idx="9">
                  <c:v>WBL</c:v>
                </c:pt>
              </c:strCache>
            </c:strRef>
          </c:cat>
          <c:val>
            <c:numRef>
              <c:f>0</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label 1</c:f>
              <c:strCache>
                <c:ptCount val="1"/>
                <c:pt idx="0">
                  <c:v>LOW</c:v>
                </c:pt>
              </c:strCache>
            </c:strRef>
          </c:tx>
          <c:spPr>
            <a:solidFill>
              <a:srgbClr val="4591ce"/>
            </a:solidFill>
            <a:ln>
              <a:noFill/>
            </a:ln>
          </c:spPr>
          <c:explosion val="0"/>
          <c:dPt>
            <c:idx val="0"/>
            <c:spPr>
              <a:gradFill>
                <a:gsLst>
                  <a:gs pos="22000">
                    <a:srgbClr val="2d6b9b"/>
                  </a:gs>
                  <a:gs pos="100000">
                    <a:srgbClr val="4f7aa2"/>
                  </a:gs>
                </a:gsLst>
                <a:lin ang="16200000"/>
              </a:gradFill>
              <a:ln>
                <a:noFill/>
              </a:ln>
            </c:spPr>
          </c:dPt>
          <c:dPt>
            <c:idx val="1"/>
            <c:spPr>
              <a:gradFill>
                <a:gsLst>
                  <a:gs pos="22000">
                    <a:srgbClr val="3378af"/>
                  </a:gs>
                  <a:gs pos="100000">
                    <a:srgbClr val="5785b2"/>
                  </a:gs>
                </a:gsLst>
                <a:lin ang="16200000"/>
              </a:gradFill>
              <a:ln>
                <a:noFill/>
              </a:ln>
            </c:spPr>
          </c:dPt>
          <c:dPt>
            <c:idx val="2"/>
            <c:spPr>
              <a:gradFill>
                <a:gsLst>
                  <a:gs pos="22000">
                    <a:srgbClr val="3884c0"/>
                  </a:gs>
                  <a:gs pos="100000">
                    <a:srgbClr val="5c90c0"/>
                  </a:gs>
                </a:gsLst>
                <a:lin ang="16200000"/>
              </a:gradFill>
              <a:ln>
                <a:noFill/>
              </a:ln>
            </c:spPr>
          </c:dPt>
          <c:dPt>
            <c:idx val="3"/>
            <c:spPr>
              <a:gradFill>
                <a:gsLst>
                  <a:gs pos="22000">
                    <a:srgbClr val="3c8dce"/>
                  </a:gs>
                  <a:gs pos="100000">
                    <a:srgbClr val="6099cd"/>
                  </a:gs>
                </a:gsLst>
                <a:lin ang="16200000"/>
              </a:gradFill>
              <a:ln>
                <a:noFill/>
              </a:ln>
            </c:spPr>
          </c:dPt>
          <c:dPt>
            <c:idx val="4"/>
            <c:spPr>
              <a:gradFill>
                <a:gsLst>
                  <a:gs pos="22000">
                    <a:srgbClr val="4097dc"/>
                  </a:gs>
                  <a:gs pos="100000">
                    <a:srgbClr val="64a2d9"/>
                  </a:gs>
                </a:gsLst>
                <a:lin ang="16200000"/>
              </a:gradFill>
              <a:ln>
                <a:noFill/>
              </a:ln>
            </c:spPr>
          </c:dPt>
          <c:dPt>
            <c:idx val="5"/>
            <c:spPr>
              <a:gradFill>
                <a:gsLst>
                  <a:gs pos="22000">
                    <a:srgbClr val="5da3e4"/>
                  </a:gs>
                  <a:gs pos="100000">
                    <a:srgbClr val="7aafe1"/>
                  </a:gs>
                </a:gsLst>
                <a:lin ang="16200000"/>
              </a:gradFill>
              <a:ln>
                <a:noFill/>
              </a:ln>
            </c:spPr>
          </c:dPt>
          <c:dPt>
            <c:idx val="6"/>
            <c:spPr>
              <a:gradFill>
                <a:gsLst>
                  <a:gs pos="22000">
                    <a:srgbClr val="83b3e8"/>
                  </a:gs>
                  <a:gs pos="100000">
                    <a:srgbClr val="9bbfe7"/>
                  </a:gs>
                </a:gsLst>
                <a:lin ang="16200000"/>
              </a:gradFill>
              <a:ln>
                <a:noFill/>
              </a:ln>
            </c:spPr>
          </c:dPt>
          <c:dPt>
            <c:idx val="7"/>
            <c:spPr>
              <a:gradFill>
                <a:gsLst>
                  <a:gs pos="22000">
                    <a:srgbClr val="9ec1eb"/>
                  </a:gs>
                  <a:gs pos="100000">
                    <a:srgbClr val="b3cceb"/>
                  </a:gs>
                </a:gsLst>
                <a:lin ang="16200000"/>
              </a:gradFill>
              <a:ln>
                <a:noFill/>
              </a:ln>
            </c:spPr>
          </c:dPt>
          <c:dPt>
            <c:idx val="8"/>
            <c:spPr>
              <a:gradFill>
                <a:gsLst>
                  <a:gs pos="22000">
                    <a:srgbClr val="b5ceef"/>
                  </a:gs>
                  <a:gs pos="100000">
                    <a:srgbClr val="c8daf1"/>
                  </a:gs>
                </a:gsLst>
                <a:lin ang="16200000"/>
              </a:gradFill>
              <a:ln>
                <a:noFill/>
              </a:ln>
            </c:spPr>
          </c:dPt>
          <c:dPt>
            <c:idx val="9"/>
            <c:spPr>
              <a:gradFill>
                <a:gsLst>
                  <a:gs pos="22000">
                    <a:srgbClr val="c9dbf2"/>
                  </a:gs>
                  <a:gs pos="100000">
                    <a:srgbClr val="dbe6f5"/>
                  </a:gs>
                </a:gsLst>
                <a:lin ang="16200000"/>
              </a:gradFill>
              <a:ln>
                <a:noFill/>
              </a:ln>
            </c:spPr>
          </c:dPt>
          <c:dLbls>
            <c:dLbl>
              <c:idx val="0"/>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1"/>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2"/>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3"/>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4"/>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5"/>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6"/>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7"/>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8"/>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9"/>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showLeaderLines val="0"/>
          </c:dLbls>
          <c:cat>
            <c:strRef>
              <c:f>categories</c:f>
              <c:strCache>
                <c:ptCount val="10"/>
                <c:pt idx="0">
                  <c:v>BPC</c:v>
                </c:pt>
                <c:pt idx="1">
                  <c:v>CCDR</c:v>
                </c:pt>
                <c:pt idx="2">
                  <c:v>EW</c:v>
                </c:pt>
                <c:pt idx="3">
                  <c:v>MSC</c:v>
                </c:pt>
                <c:pt idx="4">
                  <c:v>NEL</c:v>
                </c:pt>
                <c:pt idx="5">
                  <c:v>PL</c:v>
                </c:pt>
                <c:pt idx="6">
                  <c:v>PYZ</c:v>
                </c:pt>
                <c:pt idx="7">
                  <c:v>SVG</c:v>
                </c:pt>
                <c:pt idx="8">
                  <c:v>TNS</c:v>
                </c:pt>
                <c:pt idx="9">
                  <c:v>WBL</c:v>
                </c:pt>
              </c:strCache>
            </c:strRef>
          </c:cat>
          <c:val>
            <c:numRef>
              <c:f>1</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label 2</c:f>
              <c:strCache>
                <c:ptCount val="1"/>
                <c:pt idx="0">
                  <c:v>MEDIUM</c:v>
                </c:pt>
              </c:strCache>
            </c:strRef>
          </c:tx>
          <c:spPr>
            <a:solidFill>
              <a:srgbClr val="7bade1"/>
            </a:solidFill>
            <a:ln>
              <a:noFill/>
            </a:ln>
          </c:spPr>
          <c:explosion val="0"/>
          <c:dPt>
            <c:idx val="0"/>
            <c:spPr>
              <a:gradFill>
                <a:gsLst>
                  <a:gs pos="22000">
                    <a:srgbClr val="2d6b9b"/>
                  </a:gs>
                  <a:gs pos="100000">
                    <a:srgbClr val="4f7aa2"/>
                  </a:gs>
                </a:gsLst>
                <a:lin ang="16200000"/>
              </a:gradFill>
              <a:ln>
                <a:noFill/>
              </a:ln>
            </c:spPr>
          </c:dPt>
          <c:dPt>
            <c:idx val="1"/>
            <c:spPr>
              <a:gradFill>
                <a:gsLst>
                  <a:gs pos="22000">
                    <a:srgbClr val="3378af"/>
                  </a:gs>
                  <a:gs pos="100000">
                    <a:srgbClr val="5785b2"/>
                  </a:gs>
                </a:gsLst>
                <a:lin ang="16200000"/>
              </a:gradFill>
              <a:ln>
                <a:noFill/>
              </a:ln>
            </c:spPr>
          </c:dPt>
          <c:dPt>
            <c:idx val="2"/>
            <c:spPr>
              <a:gradFill>
                <a:gsLst>
                  <a:gs pos="22000">
                    <a:srgbClr val="3884c0"/>
                  </a:gs>
                  <a:gs pos="100000">
                    <a:srgbClr val="5c90c0"/>
                  </a:gs>
                </a:gsLst>
                <a:lin ang="16200000"/>
              </a:gradFill>
              <a:ln>
                <a:noFill/>
              </a:ln>
            </c:spPr>
          </c:dPt>
          <c:dPt>
            <c:idx val="3"/>
            <c:spPr>
              <a:gradFill>
                <a:gsLst>
                  <a:gs pos="22000">
                    <a:srgbClr val="3c8dce"/>
                  </a:gs>
                  <a:gs pos="100000">
                    <a:srgbClr val="6099cd"/>
                  </a:gs>
                </a:gsLst>
                <a:lin ang="16200000"/>
              </a:gradFill>
              <a:ln>
                <a:noFill/>
              </a:ln>
            </c:spPr>
          </c:dPt>
          <c:dPt>
            <c:idx val="4"/>
            <c:spPr>
              <a:gradFill>
                <a:gsLst>
                  <a:gs pos="22000">
                    <a:srgbClr val="4097dc"/>
                  </a:gs>
                  <a:gs pos="100000">
                    <a:srgbClr val="64a2d9"/>
                  </a:gs>
                </a:gsLst>
                <a:lin ang="16200000"/>
              </a:gradFill>
              <a:ln>
                <a:noFill/>
              </a:ln>
            </c:spPr>
          </c:dPt>
          <c:dPt>
            <c:idx val="5"/>
            <c:spPr>
              <a:gradFill>
                <a:gsLst>
                  <a:gs pos="22000">
                    <a:srgbClr val="5da3e4"/>
                  </a:gs>
                  <a:gs pos="100000">
                    <a:srgbClr val="7aafe1"/>
                  </a:gs>
                </a:gsLst>
                <a:lin ang="16200000"/>
              </a:gradFill>
              <a:ln>
                <a:noFill/>
              </a:ln>
            </c:spPr>
          </c:dPt>
          <c:dPt>
            <c:idx val="6"/>
            <c:spPr>
              <a:gradFill>
                <a:gsLst>
                  <a:gs pos="22000">
                    <a:srgbClr val="83b3e8"/>
                  </a:gs>
                  <a:gs pos="100000">
                    <a:srgbClr val="9bbfe7"/>
                  </a:gs>
                </a:gsLst>
                <a:lin ang="16200000"/>
              </a:gradFill>
              <a:ln>
                <a:noFill/>
              </a:ln>
            </c:spPr>
          </c:dPt>
          <c:dPt>
            <c:idx val="7"/>
            <c:spPr>
              <a:gradFill>
                <a:gsLst>
                  <a:gs pos="22000">
                    <a:srgbClr val="9ec1eb"/>
                  </a:gs>
                  <a:gs pos="100000">
                    <a:srgbClr val="b3cceb"/>
                  </a:gs>
                </a:gsLst>
                <a:lin ang="16200000"/>
              </a:gradFill>
              <a:ln>
                <a:noFill/>
              </a:ln>
            </c:spPr>
          </c:dPt>
          <c:dPt>
            <c:idx val="8"/>
            <c:spPr>
              <a:gradFill>
                <a:gsLst>
                  <a:gs pos="22000">
                    <a:srgbClr val="b5ceef"/>
                  </a:gs>
                  <a:gs pos="100000">
                    <a:srgbClr val="c8daf1"/>
                  </a:gs>
                </a:gsLst>
                <a:lin ang="16200000"/>
              </a:gradFill>
              <a:ln>
                <a:noFill/>
              </a:ln>
            </c:spPr>
          </c:dPt>
          <c:dPt>
            <c:idx val="9"/>
            <c:spPr>
              <a:gradFill>
                <a:gsLst>
                  <a:gs pos="22000">
                    <a:srgbClr val="c9dbf2"/>
                  </a:gs>
                  <a:gs pos="100000">
                    <a:srgbClr val="dbe6f5"/>
                  </a:gs>
                </a:gsLst>
                <a:lin ang="16200000"/>
              </a:gradFill>
              <a:ln>
                <a:noFill/>
              </a:ln>
            </c:spPr>
          </c:dPt>
          <c:dLbls>
            <c:dLbl>
              <c:idx val="0"/>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1"/>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2"/>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3"/>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4"/>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5"/>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6"/>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7"/>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8"/>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9"/>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showLeaderLines val="0"/>
          </c:dLbls>
          <c:cat>
            <c:strRef>
              <c:f>categories</c:f>
              <c:strCache>
                <c:ptCount val="10"/>
                <c:pt idx="0">
                  <c:v>BPC</c:v>
                </c:pt>
                <c:pt idx="1">
                  <c:v>CCDR</c:v>
                </c:pt>
                <c:pt idx="2">
                  <c:v>EW</c:v>
                </c:pt>
                <c:pt idx="3">
                  <c:v>MSC</c:v>
                </c:pt>
                <c:pt idx="4">
                  <c:v>NEL</c:v>
                </c:pt>
                <c:pt idx="5">
                  <c:v>PL</c:v>
                </c:pt>
                <c:pt idx="6">
                  <c:v>PYZ</c:v>
                </c:pt>
                <c:pt idx="7">
                  <c:v>SVG</c:v>
                </c:pt>
                <c:pt idx="8">
                  <c:v>TNS</c:v>
                </c:pt>
                <c:pt idx="9">
                  <c:v>WBL</c:v>
                </c:pt>
              </c:strCache>
            </c:strRef>
          </c:cat>
          <c:val>
            <c:numRef>
              <c:f>2</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label 3</c:f>
              <c:strCache>
                <c:ptCount val="1"/>
                <c:pt idx="0">
                  <c:v>VERY HIGH</c:v>
                </c:pt>
              </c:strCache>
            </c:strRef>
          </c:tx>
          <c:spPr>
            <a:solidFill>
              <a:srgbClr val="b4cceb"/>
            </a:solidFill>
            <a:ln>
              <a:noFill/>
            </a:ln>
          </c:spPr>
          <c:explosion val="0"/>
          <c:dPt>
            <c:idx val="0"/>
            <c:spPr>
              <a:gradFill>
                <a:gsLst>
                  <a:gs pos="22000">
                    <a:srgbClr val="2d6b9b"/>
                  </a:gs>
                  <a:gs pos="100000">
                    <a:srgbClr val="4f7aa2"/>
                  </a:gs>
                </a:gsLst>
                <a:lin ang="16200000"/>
              </a:gradFill>
              <a:ln>
                <a:noFill/>
              </a:ln>
            </c:spPr>
          </c:dPt>
          <c:dPt>
            <c:idx val="1"/>
            <c:spPr>
              <a:gradFill>
                <a:gsLst>
                  <a:gs pos="22000">
                    <a:srgbClr val="3378af"/>
                  </a:gs>
                  <a:gs pos="100000">
                    <a:srgbClr val="5785b2"/>
                  </a:gs>
                </a:gsLst>
                <a:lin ang="16200000"/>
              </a:gradFill>
              <a:ln>
                <a:noFill/>
              </a:ln>
            </c:spPr>
          </c:dPt>
          <c:dPt>
            <c:idx val="2"/>
            <c:spPr>
              <a:gradFill>
                <a:gsLst>
                  <a:gs pos="22000">
                    <a:srgbClr val="3884c0"/>
                  </a:gs>
                  <a:gs pos="100000">
                    <a:srgbClr val="5c90c0"/>
                  </a:gs>
                </a:gsLst>
                <a:lin ang="16200000"/>
              </a:gradFill>
              <a:ln>
                <a:noFill/>
              </a:ln>
            </c:spPr>
          </c:dPt>
          <c:dPt>
            <c:idx val="3"/>
            <c:spPr>
              <a:gradFill>
                <a:gsLst>
                  <a:gs pos="22000">
                    <a:srgbClr val="3c8dce"/>
                  </a:gs>
                  <a:gs pos="100000">
                    <a:srgbClr val="6099cd"/>
                  </a:gs>
                </a:gsLst>
                <a:lin ang="16200000"/>
              </a:gradFill>
              <a:ln>
                <a:noFill/>
              </a:ln>
            </c:spPr>
          </c:dPt>
          <c:dPt>
            <c:idx val="4"/>
            <c:spPr>
              <a:gradFill>
                <a:gsLst>
                  <a:gs pos="22000">
                    <a:srgbClr val="4097dc"/>
                  </a:gs>
                  <a:gs pos="100000">
                    <a:srgbClr val="64a2d9"/>
                  </a:gs>
                </a:gsLst>
                <a:lin ang="16200000"/>
              </a:gradFill>
              <a:ln>
                <a:noFill/>
              </a:ln>
            </c:spPr>
          </c:dPt>
          <c:dPt>
            <c:idx val="5"/>
            <c:spPr>
              <a:gradFill>
                <a:gsLst>
                  <a:gs pos="22000">
                    <a:srgbClr val="5da3e4"/>
                  </a:gs>
                  <a:gs pos="100000">
                    <a:srgbClr val="7aafe1"/>
                  </a:gs>
                </a:gsLst>
                <a:lin ang="16200000"/>
              </a:gradFill>
              <a:ln>
                <a:noFill/>
              </a:ln>
            </c:spPr>
          </c:dPt>
          <c:dPt>
            <c:idx val="6"/>
            <c:spPr>
              <a:gradFill>
                <a:gsLst>
                  <a:gs pos="22000">
                    <a:srgbClr val="83b3e8"/>
                  </a:gs>
                  <a:gs pos="100000">
                    <a:srgbClr val="9bbfe7"/>
                  </a:gs>
                </a:gsLst>
                <a:lin ang="16200000"/>
              </a:gradFill>
              <a:ln>
                <a:noFill/>
              </a:ln>
            </c:spPr>
          </c:dPt>
          <c:dPt>
            <c:idx val="7"/>
            <c:spPr>
              <a:gradFill>
                <a:gsLst>
                  <a:gs pos="22000">
                    <a:srgbClr val="9ec1eb"/>
                  </a:gs>
                  <a:gs pos="100000">
                    <a:srgbClr val="b3cceb"/>
                  </a:gs>
                </a:gsLst>
                <a:lin ang="16200000"/>
              </a:gradFill>
              <a:ln>
                <a:noFill/>
              </a:ln>
            </c:spPr>
          </c:dPt>
          <c:dPt>
            <c:idx val="8"/>
            <c:spPr>
              <a:gradFill>
                <a:gsLst>
                  <a:gs pos="22000">
                    <a:srgbClr val="b5ceef"/>
                  </a:gs>
                  <a:gs pos="100000">
                    <a:srgbClr val="c8daf1"/>
                  </a:gs>
                </a:gsLst>
                <a:lin ang="16200000"/>
              </a:gradFill>
              <a:ln>
                <a:noFill/>
              </a:ln>
            </c:spPr>
          </c:dPt>
          <c:dPt>
            <c:idx val="9"/>
            <c:spPr>
              <a:gradFill>
                <a:gsLst>
                  <a:gs pos="22000">
                    <a:srgbClr val="c9dbf2"/>
                  </a:gs>
                  <a:gs pos="100000">
                    <a:srgbClr val="dbe6f5"/>
                  </a:gs>
                </a:gsLst>
                <a:lin ang="16200000"/>
              </a:gradFill>
              <a:ln>
                <a:noFill/>
              </a:ln>
            </c:spPr>
          </c:dPt>
          <c:dLbls>
            <c:dLbl>
              <c:idx val="0"/>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1"/>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2"/>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3"/>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4"/>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5"/>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6"/>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7"/>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8"/>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dLbl>
              <c:idx val="9"/>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dLbl>
            <c:txPr>
              <a:bodyPr/>
              <a:lstStyle/>
              <a:p>
                <a:pPr>
                  <a:defRPr b="0" sz="1000" spc="-1" strike="noStrike">
                    <a:solidFill>
                      <a:srgbClr val="ffffff"/>
                    </a:solidFill>
                    <a:latin typeface="Century Gothic"/>
                  </a:defRPr>
                </a:pPr>
              </a:p>
            </c:txPr>
            <c:dLblPos val="bestFit"/>
            <c:showLegendKey val="0"/>
            <c:showVal val="0"/>
            <c:showCatName val="0"/>
            <c:showSerName val="0"/>
            <c:showPercent val="0"/>
            <c:separator>; </c:separator>
            <c:showLeaderLines val="0"/>
          </c:dLbls>
          <c:cat>
            <c:strRef>
              <c:f>categories</c:f>
              <c:strCache>
                <c:ptCount val="10"/>
                <c:pt idx="0">
                  <c:v>BPC</c:v>
                </c:pt>
                <c:pt idx="1">
                  <c:v>CCDR</c:v>
                </c:pt>
                <c:pt idx="2">
                  <c:v>EW</c:v>
                </c:pt>
                <c:pt idx="3">
                  <c:v>MSC</c:v>
                </c:pt>
                <c:pt idx="4">
                  <c:v>NEL</c:v>
                </c:pt>
                <c:pt idx="5">
                  <c:v>PL</c:v>
                </c:pt>
                <c:pt idx="6">
                  <c:v>PYZ</c:v>
                </c:pt>
                <c:pt idx="7">
                  <c:v>SVG</c:v>
                </c:pt>
                <c:pt idx="8">
                  <c:v>TNS</c:v>
                </c:pt>
                <c:pt idx="9">
                  <c:v>WBL</c:v>
                </c:pt>
              </c:strCache>
            </c:strRef>
          </c:cat>
          <c:val>
            <c:numRef>
              <c:f>3</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overlay val="0"/>
      <c:spPr>
        <a:noFill/>
        <a:ln>
          <a:noFill/>
        </a:ln>
      </c:spPr>
      <c:txPr>
        <a:bodyPr/>
        <a:lstStyle/>
        <a:p>
          <a:pPr>
            <a:defRPr b="0" sz="1197" spc="-1" strike="noStrike">
              <a:solidFill>
                <a:srgbClr val="d9d9d9"/>
              </a:solidFill>
              <a:latin typeface="Times New Roman"/>
            </a:defRPr>
          </a:pPr>
        </a:p>
      </c:txPr>
    </c:legend>
    <c:plotVisOnly val="1"/>
    <c:dispBlanksAs val="gap"/>
  </c:chart>
  <c:spPr>
    <a:gradFill>
      <a:gsLst>
        <a:gs pos="0">
          <a:srgbClr val="595959"/>
        </a:gs>
        <a:gs pos="100000">
          <a:srgbClr val="262626"/>
        </a:gs>
      </a:gsLst>
      <a:path path="circle">
        <a:fillToRect l="50000" t="50000" r="50000" b="50000"/>
      </a:path>
    </a:gradFill>
    <a:ln w="936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1161000" y="577080"/>
            <a:ext cx="9869760" cy="2207520"/>
          </a:xfrm>
          <a:prstGeom prst="rect">
            <a:avLst/>
          </a:prstGeom>
        </p:spPr>
        <p:txBody>
          <a:bodyPr lIns="0" rIns="0" tIns="0" bIns="0" anchor="ctr">
            <a:normAutofit/>
          </a:bodyPr>
          <a:p>
            <a:pPr algn="ctr"/>
            <a:r>
              <a:rPr b="0" lang="en-IN" sz="1190" spc="-1" strike="noStrike">
                <a:solidFill>
                  <a:srgbClr val="ffffff"/>
                </a:solidFill>
                <a:latin typeface="Arial"/>
              </a:rPr>
              <a:t>Click to move the slide</a:t>
            </a:r>
            <a:endParaRPr b="0" lang="en-IN" sz="1190" spc="-1" strike="noStrike">
              <a:solidFill>
                <a:srgbClr val="ffffff"/>
              </a:solidFill>
              <a:latin typeface="Arial"/>
            </a:endParaRPr>
          </a:p>
        </p:txBody>
      </p:sp>
      <p:sp>
        <p:nvSpPr>
          <p:cNvPr id="212" name="PlaceHolder 2"/>
          <p:cNvSpPr>
            <a:spLocks noGrp="1"/>
          </p:cNvSpPr>
          <p:nvPr>
            <p:ph type="body"/>
          </p:nvPr>
        </p:nvSpPr>
        <p:spPr>
          <a:xfrm>
            <a:off x="1161000" y="3001680"/>
            <a:ext cx="9869760" cy="3232800"/>
          </a:xfrm>
          <a:prstGeom prst="rect">
            <a:avLst/>
          </a:prstGeom>
        </p:spPr>
        <p:txBody>
          <a:bodyPr lIns="0" rIns="0" tIns="0" bIns="0">
            <a:noAutofit/>
          </a:bodyPr>
          <a:p>
            <a:r>
              <a:rPr b="0" lang="en-IN" sz="1890" spc="-1" strike="noStrike">
                <a:latin typeface="Arial"/>
              </a:rPr>
              <a:t>Click to edit the notes format</a:t>
            </a:r>
            <a:endParaRPr b="0" lang="en-IN" sz="1890" spc="-1" strike="noStrike">
              <a:latin typeface="Arial"/>
            </a:endParaRPr>
          </a:p>
        </p:txBody>
      </p:sp>
      <p:sp>
        <p:nvSpPr>
          <p:cNvPr id="213" name="PlaceHolder 3"/>
          <p:cNvSpPr>
            <a:spLocks noGrp="1"/>
          </p:cNvSpPr>
          <p:nvPr>
            <p:ph type="hdr"/>
          </p:nvPr>
        </p:nvSpPr>
        <p:spPr>
          <a:xfrm>
            <a:off x="0" y="0"/>
            <a:ext cx="5290920" cy="342720"/>
          </a:xfrm>
          <a:prstGeom prst="rect">
            <a:avLst/>
          </a:prstGeom>
        </p:spPr>
        <p:txBody>
          <a:bodyPr lIns="0" rIns="0" tIns="0" bIns="0">
            <a:noAutofit/>
          </a:bodyPr>
          <a:p>
            <a:r>
              <a:rPr b="0" lang="en-IN" sz="1400" spc="-1" strike="noStrike">
                <a:solidFill>
                  <a:srgbClr val="000000"/>
                </a:solidFill>
                <a:latin typeface="Arial"/>
              </a:rPr>
              <a:t>&lt;header&gt;</a:t>
            </a:r>
            <a:endParaRPr b="0" lang="en-IN" sz="1400" spc="-1" strike="noStrike">
              <a:solidFill>
                <a:srgbClr val="000000"/>
              </a:solidFill>
              <a:latin typeface="Arial"/>
            </a:endParaRPr>
          </a:p>
        </p:txBody>
      </p:sp>
      <p:sp>
        <p:nvSpPr>
          <p:cNvPr id="214" name="PlaceHolder 4"/>
          <p:cNvSpPr>
            <a:spLocks noGrp="1"/>
          </p:cNvSpPr>
          <p:nvPr>
            <p:ph type="dt"/>
          </p:nvPr>
        </p:nvSpPr>
        <p:spPr>
          <a:xfrm>
            <a:off x="6900480" y="0"/>
            <a:ext cx="5290920" cy="342720"/>
          </a:xfrm>
          <a:prstGeom prst="rect">
            <a:avLst/>
          </a:prstGeom>
        </p:spPr>
        <p:txBody>
          <a:bodyPr lIns="0" rIns="0" tIns="0" bIns="0">
            <a:noAutofit/>
          </a:bodyPr>
          <a:p>
            <a:pPr algn="r"/>
            <a:r>
              <a:rPr b="0" lang="en-IN" sz="1400" spc="-1" strike="noStrike">
                <a:solidFill>
                  <a:srgbClr val="000000"/>
                </a:solidFill>
                <a:latin typeface="Arial"/>
              </a:rPr>
              <a:t>&lt;date/time&gt;</a:t>
            </a:r>
            <a:endParaRPr b="0" lang="en-IN" sz="1400" spc="-1" strike="noStrike">
              <a:solidFill>
                <a:srgbClr val="000000"/>
              </a:solidFill>
              <a:latin typeface="Arial"/>
            </a:endParaRPr>
          </a:p>
        </p:txBody>
      </p:sp>
      <p:sp>
        <p:nvSpPr>
          <p:cNvPr id="215" name="PlaceHolder 5"/>
          <p:cNvSpPr>
            <a:spLocks noGrp="1"/>
          </p:cNvSpPr>
          <p:nvPr>
            <p:ph type="ftr"/>
          </p:nvPr>
        </p:nvSpPr>
        <p:spPr>
          <a:xfrm>
            <a:off x="0" y="6514920"/>
            <a:ext cx="5290920" cy="342720"/>
          </a:xfrm>
          <a:prstGeom prst="rect">
            <a:avLst/>
          </a:prstGeom>
        </p:spPr>
        <p:txBody>
          <a:bodyPr lIns="0" rIns="0" tIns="0" bIns="0" anchor="b">
            <a:noAutofit/>
          </a:bodyPr>
          <a:p>
            <a:r>
              <a:rPr b="0" lang="en-IN" sz="1400" spc="-1" strike="noStrike">
                <a:solidFill>
                  <a:srgbClr val="000000"/>
                </a:solidFill>
                <a:latin typeface="Arial"/>
              </a:rPr>
              <a:t>&lt;footer&gt;</a:t>
            </a:r>
            <a:endParaRPr b="0" lang="en-IN" sz="1400" spc="-1" strike="noStrike">
              <a:solidFill>
                <a:srgbClr val="000000"/>
              </a:solidFill>
              <a:latin typeface="Arial"/>
            </a:endParaRPr>
          </a:p>
        </p:txBody>
      </p:sp>
      <p:sp>
        <p:nvSpPr>
          <p:cNvPr id="216" name="PlaceHolder 6"/>
          <p:cNvSpPr>
            <a:spLocks noGrp="1"/>
          </p:cNvSpPr>
          <p:nvPr>
            <p:ph type="sldNum"/>
          </p:nvPr>
        </p:nvSpPr>
        <p:spPr>
          <a:xfrm>
            <a:off x="6900480" y="6514920"/>
            <a:ext cx="5290920" cy="342720"/>
          </a:xfrm>
          <a:prstGeom prst="rect">
            <a:avLst/>
          </a:prstGeom>
        </p:spPr>
        <p:txBody>
          <a:bodyPr lIns="0" rIns="0" tIns="0" bIns="0" anchor="b">
            <a:noAutofit/>
          </a:bodyPr>
          <a:p>
            <a:pPr algn="r"/>
            <a:fld id="{EED4A85E-FE2D-428E-A980-01B2470A93D8}" type="slidenum">
              <a:rPr b="0" lang="en-IN" sz="1400" spc="-1" strike="noStrike">
                <a:solidFill>
                  <a:srgbClr val="000000"/>
                </a:solidFill>
                <a:latin typeface="Arial"/>
              </a:rPr>
              <a:t>&lt;number&gt;</a:t>
            </a:fld>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4038480" y="857160"/>
            <a:ext cx="4114440" cy="2314080"/>
          </a:xfrm>
          <a:prstGeom prst="rect">
            <a:avLst/>
          </a:prstGeom>
        </p:spPr>
      </p:sp>
      <p:sp>
        <p:nvSpPr>
          <p:cNvPr id="253" name="PlaceHolder 2"/>
          <p:cNvSpPr>
            <a:spLocks noGrp="1"/>
          </p:cNvSpPr>
          <p:nvPr>
            <p:ph type="body"/>
          </p:nvPr>
        </p:nvSpPr>
        <p:spPr>
          <a:xfrm>
            <a:off x="1219320" y="3300480"/>
            <a:ext cx="9753120" cy="2700000"/>
          </a:xfrm>
          <a:prstGeom prst="rect">
            <a:avLst/>
          </a:prstGeom>
        </p:spPr>
        <p:txBody>
          <a:bodyPr>
            <a:noAutofit/>
          </a:bodyPr>
          <a:p>
            <a:endParaRPr b="0" lang="en-IN" sz="1890" spc="-1" strike="noStrike">
              <a:latin typeface="Arial"/>
            </a:endParaRPr>
          </a:p>
        </p:txBody>
      </p:sp>
      <p:sp>
        <p:nvSpPr>
          <p:cNvPr id="254" name="TextShape 3"/>
          <p:cNvSpPr txBox="1"/>
          <p:nvPr/>
        </p:nvSpPr>
        <p:spPr>
          <a:xfrm>
            <a:off x="6905520" y="6513480"/>
            <a:ext cx="5283000" cy="344160"/>
          </a:xfrm>
          <a:prstGeom prst="rect">
            <a:avLst/>
          </a:prstGeom>
          <a:noFill/>
          <a:ln>
            <a:noFill/>
          </a:ln>
        </p:spPr>
        <p:txBody>
          <a:bodyPr anchor="b">
            <a:noAutofit/>
          </a:bodyPr>
          <a:p>
            <a:pPr algn="r">
              <a:lnSpc>
                <a:spcPct val="100000"/>
              </a:lnSpc>
            </a:pPr>
            <a:fld id="{6F875D41-808B-44E3-8383-9D590D022E45}" type="slidenum">
              <a:rPr b="0" lang="en-IN" sz="1200" spc="-1" strike="noStrike">
                <a:solidFill>
                  <a:srgbClr val="ffffff"/>
                </a:solidFill>
                <a:latin typeface="Arial"/>
              </a:rPr>
              <a:t>&lt;number&gt;</a:t>
            </a:fld>
            <a:endParaRPr b="0" lang="en-IN" sz="1200" spc="-1" strike="noStrike">
              <a:solidFill>
                <a:srgbClr val="ffffff"/>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28" name="PlaceHolder 2"/>
          <p:cNvSpPr>
            <a:spLocks noGrp="1"/>
          </p:cNvSpPr>
          <p:nvPr>
            <p:ph type="body"/>
          </p:nvPr>
        </p:nvSpPr>
        <p:spPr>
          <a:xfrm>
            <a:off x="609480" y="165420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29" name="PlaceHolder 3"/>
          <p:cNvSpPr>
            <a:spLocks noGrp="1"/>
          </p:cNvSpPr>
          <p:nvPr>
            <p:ph type="body"/>
          </p:nvPr>
        </p:nvSpPr>
        <p:spPr>
          <a:xfrm>
            <a:off x="609480" y="405324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31"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32"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33" name="PlaceHolder 4"/>
          <p:cNvSpPr>
            <a:spLocks noGrp="1"/>
          </p:cNvSpPr>
          <p:nvPr>
            <p:ph type="body"/>
          </p:nvPr>
        </p:nvSpPr>
        <p:spPr>
          <a:xfrm>
            <a:off x="6094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34" name="PlaceHolder 5"/>
          <p:cNvSpPr>
            <a:spLocks noGrp="1"/>
          </p:cNvSpPr>
          <p:nvPr>
            <p:ph type="body"/>
          </p:nvPr>
        </p:nvSpPr>
        <p:spPr>
          <a:xfrm>
            <a:off x="62326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36" name="PlaceHolder 2"/>
          <p:cNvSpPr>
            <a:spLocks noGrp="1"/>
          </p:cNvSpPr>
          <p:nvPr>
            <p:ph type="body"/>
          </p:nvPr>
        </p:nvSpPr>
        <p:spPr>
          <a:xfrm>
            <a:off x="60948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37" name="PlaceHolder 3"/>
          <p:cNvSpPr>
            <a:spLocks noGrp="1"/>
          </p:cNvSpPr>
          <p:nvPr>
            <p:ph type="body"/>
          </p:nvPr>
        </p:nvSpPr>
        <p:spPr>
          <a:xfrm>
            <a:off x="432000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38" name="PlaceHolder 4"/>
          <p:cNvSpPr>
            <a:spLocks noGrp="1"/>
          </p:cNvSpPr>
          <p:nvPr>
            <p:ph type="body"/>
          </p:nvPr>
        </p:nvSpPr>
        <p:spPr>
          <a:xfrm>
            <a:off x="803052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39" name="PlaceHolder 5"/>
          <p:cNvSpPr>
            <a:spLocks noGrp="1"/>
          </p:cNvSpPr>
          <p:nvPr>
            <p:ph type="body"/>
          </p:nvPr>
        </p:nvSpPr>
        <p:spPr>
          <a:xfrm>
            <a:off x="60948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40" name="PlaceHolder 6"/>
          <p:cNvSpPr>
            <a:spLocks noGrp="1"/>
          </p:cNvSpPr>
          <p:nvPr>
            <p:ph type="body"/>
          </p:nvPr>
        </p:nvSpPr>
        <p:spPr>
          <a:xfrm>
            <a:off x="432000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41" name="PlaceHolder 7"/>
          <p:cNvSpPr>
            <a:spLocks noGrp="1"/>
          </p:cNvSpPr>
          <p:nvPr>
            <p:ph type="body"/>
          </p:nvPr>
        </p:nvSpPr>
        <p:spPr>
          <a:xfrm>
            <a:off x="803052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49" name="PlaceHolder 2"/>
          <p:cNvSpPr>
            <a:spLocks noGrp="1"/>
          </p:cNvSpPr>
          <p:nvPr>
            <p:ph type="subTitle"/>
          </p:nvPr>
        </p:nvSpPr>
        <p:spPr>
          <a:xfrm>
            <a:off x="609480" y="1654200"/>
            <a:ext cx="10973880" cy="459288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51" name="PlaceHolder 2"/>
          <p:cNvSpPr>
            <a:spLocks noGrp="1"/>
          </p:cNvSpPr>
          <p:nvPr>
            <p:ph type="body"/>
          </p:nvPr>
        </p:nvSpPr>
        <p:spPr>
          <a:xfrm>
            <a:off x="609480" y="1654200"/>
            <a:ext cx="10973880" cy="459288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53" name="PlaceHolder 2"/>
          <p:cNvSpPr>
            <a:spLocks noGrp="1"/>
          </p:cNvSpPr>
          <p:nvPr>
            <p:ph type="body"/>
          </p:nvPr>
        </p:nvSpPr>
        <p:spPr>
          <a:xfrm>
            <a:off x="6094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54" name="PlaceHolder 3"/>
          <p:cNvSpPr>
            <a:spLocks noGrp="1"/>
          </p:cNvSpPr>
          <p:nvPr>
            <p:ph type="body"/>
          </p:nvPr>
        </p:nvSpPr>
        <p:spPr>
          <a:xfrm>
            <a:off x="62326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2873880" y="261000"/>
            <a:ext cx="6445080" cy="403812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58"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59" name="PlaceHolder 3"/>
          <p:cNvSpPr>
            <a:spLocks noGrp="1"/>
          </p:cNvSpPr>
          <p:nvPr>
            <p:ph type="body"/>
          </p:nvPr>
        </p:nvSpPr>
        <p:spPr>
          <a:xfrm>
            <a:off x="62326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60" name="PlaceHolder 4"/>
          <p:cNvSpPr>
            <a:spLocks noGrp="1"/>
          </p:cNvSpPr>
          <p:nvPr>
            <p:ph type="body"/>
          </p:nvPr>
        </p:nvSpPr>
        <p:spPr>
          <a:xfrm>
            <a:off x="6094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7" name="PlaceHolder 2"/>
          <p:cNvSpPr>
            <a:spLocks noGrp="1"/>
          </p:cNvSpPr>
          <p:nvPr>
            <p:ph type="subTitle"/>
          </p:nvPr>
        </p:nvSpPr>
        <p:spPr>
          <a:xfrm>
            <a:off x="609480" y="1654200"/>
            <a:ext cx="10973880" cy="459288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62" name="PlaceHolder 2"/>
          <p:cNvSpPr>
            <a:spLocks noGrp="1"/>
          </p:cNvSpPr>
          <p:nvPr>
            <p:ph type="body"/>
          </p:nvPr>
        </p:nvSpPr>
        <p:spPr>
          <a:xfrm>
            <a:off x="6094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63"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64" name="PlaceHolder 4"/>
          <p:cNvSpPr>
            <a:spLocks noGrp="1"/>
          </p:cNvSpPr>
          <p:nvPr>
            <p:ph type="body"/>
          </p:nvPr>
        </p:nvSpPr>
        <p:spPr>
          <a:xfrm>
            <a:off x="62326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66"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67"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68" name="PlaceHolder 4"/>
          <p:cNvSpPr>
            <a:spLocks noGrp="1"/>
          </p:cNvSpPr>
          <p:nvPr>
            <p:ph type="body"/>
          </p:nvPr>
        </p:nvSpPr>
        <p:spPr>
          <a:xfrm>
            <a:off x="609480" y="405324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70" name="PlaceHolder 2"/>
          <p:cNvSpPr>
            <a:spLocks noGrp="1"/>
          </p:cNvSpPr>
          <p:nvPr>
            <p:ph type="body"/>
          </p:nvPr>
        </p:nvSpPr>
        <p:spPr>
          <a:xfrm>
            <a:off x="609480" y="165420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71" name="PlaceHolder 3"/>
          <p:cNvSpPr>
            <a:spLocks noGrp="1"/>
          </p:cNvSpPr>
          <p:nvPr>
            <p:ph type="body"/>
          </p:nvPr>
        </p:nvSpPr>
        <p:spPr>
          <a:xfrm>
            <a:off x="609480" y="405324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73"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74"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75" name="PlaceHolder 4"/>
          <p:cNvSpPr>
            <a:spLocks noGrp="1"/>
          </p:cNvSpPr>
          <p:nvPr>
            <p:ph type="body"/>
          </p:nvPr>
        </p:nvSpPr>
        <p:spPr>
          <a:xfrm>
            <a:off x="6094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76" name="PlaceHolder 5"/>
          <p:cNvSpPr>
            <a:spLocks noGrp="1"/>
          </p:cNvSpPr>
          <p:nvPr>
            <p:ph type="body"/>
          </p:nvPr>
        </p:nvSpPr>
        <p:spPr>
          <a:xfrm>
            <a:off x="62326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78" name="PlaceHolder 2"/>
          <p:cNvSpPr>
            <a:spLocks noGrp="1"/>
          </p:cNvSpPr>
          <p:nvPr>
            <p:ph type="body"/>
          </p:nvPr>
        </p:nvSpPr>
        <p:spPr>
          <a:xfrm>
            <a:off x="60948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79" name="PlaceHolder 3"/>
          <p:cNvSpPr>
            <a:spLocks noGrp="1"/>
          </p:cNvSpPr>
          <p:nvPr>
            <p:ph type="body"/>
          </p:nvPr>
        </p:nvSpPr>
        <p:spPr>
          <a:xfrm>
            <a:off x="432000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80" name="PlaceHolder 4"/>
          <p:cNvSpPr>
            <a:spLocks noGrp="1"/>
          </p:cNvSpPr>
          <p:nvPr>
            <p:ph type="body"/>
          </p:nvPr>
        </p:nvSpPr>
        <p:spPr>
          <a:xfrm>
            <a:off x="803052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81" name="PlaceHolder 5"/>
          <p:cNvSpPr>
            <a:spLocks noGrp="1"/>
          </p:cNvSpPr>
          <p:nvPr>
            <p:ph type="body"/>
          </p:nvPr>
        </p:nvSpPr>
        <p:spPr>
          <a:xfrm>
            <a:off x="60948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82" name="PlaceHolder 6"/>
          <p:cNvSpPr>
            <a:spLocks noGrp="1"/>
          </p:cNvSpPr>
          <p:nvPr>
            <p:ph type="body"/>
          </p:nvPr>
        </p:nvSpPr>
        <p:spPr>
          <a:xfrm>
            <a:off x="432000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83" name="PlaceHolder 7"/>
          <p:cNvSpPr>
            <a:spLocks noGrp="1"/>
          </p:cNvSpPr>
          <p:nvPr>
            <p:ph type="body"/>
          </p:nvPr>
        </p:nvSpPr>
        <p:spPr>
          <a:xfrm>
            <a:off x="803052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91" name="PlaceHolder 2"/>
          <p:cNvSpPr>
            <a:spLocks noGrp="1"/>
          </p:cNvSpPr>
          <p:nvPr>
            <p:ph type="subTitle"/>
          </p:nvPr>
        </p:nvSpPr>
        <p:spPr>
          <a:xfrm>
            <a:off x="609480" y="1654200"/>
            <a:ext cx="10973880" cy="459288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93" name="PlaceHolder 2"/>
          <p:cNvSpPr>
            <a:spLocks noGrp="1"/>
          </p:cNvSpPr>
          <p:nvPr>
            <p:ph type="body"/>
          </p:nvPr>
        </p:nvSpPr>
        <p:spPr>
          <a:xfrm>
            <a:off x="609480" y="1654200"/>
            <a:ext cx="10973880" cy="459288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95" name="PlaceHolder 2"/>
          <p:cNvSpPr>
            <a:spLocks noGrp="1"/>
          </p:cNvSpPr>
          <p:nvPr>
            <p:ph type="body"/>
          </p:nvPr>
        </p:nvSpPr>
        <p:spPr>
          <a:xfrm>
            <a:off x="6094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96" name="PlaceHolder 3"/>
          <p:cNvSpPr>
            <a:spLocks noGrp="1"/>
          </p:cNvSpPr>
          <p:nvPr>
            <p:ph type="body"/>
          </p:nvPr>
        </p:nvSpPr>
        <p:spPr>
          <a:xfrm>
            <a:off x="62326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9" name="PlaceHolder 2"/>
          <p:cNvSpPr>
            <a:spLocks noGrp="1"/>
          </p:cNvSpPr>
          <p:nvPr>
            <p:ph type="body"/>
          </p:nvPr>
        </p:nvSpPr>
        <p:spPr>
          <a:xfrm>
            <a:off x="609480" y="1654200"/>
            <a:ext cx="10973880" cy="459288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2873880" y="261000"/>
            <a:ext cx="6445080" cy="403812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00"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01" name="PlaceHolder 3"/>
          <p:cNvSpPr>
            <a:spLocks noGrp="1"/>
          </p:cNvSpPr>
          <p:nvPr>
            <p:ph type="body"/>
          </p:nvPr>
        </p:nvSpPr>
        <p:spPr>
          <a:xfrm>
            <a:off x="62326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102" name="PlaceHolder 4"/>
          <p:cNvSpPr>
            <a:spLocks noGrp="1"/>
          </p:cNvSpPr>
          <p:nvPr>
            <p:ph type="body"/>
          </p:nvPr>
        </p:nvSpPr>
        <p:spPr>
          <a:xfrm>
            <a:off x="6094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04" name="PlaceHolder 2"/>
          <p:cNvSpPr>
            <a:spLocks noGrp="1"/>
          </p:cNvSpPr>
          <p:nvPr>
            <p:ph type="body"/>
          </p:nvPr>
        </p:nvSpPr>
        <p:spPr>
          <a:xfrm>
            <a:off x="6094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105"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06" name="PlaceHolder 4"/>
          <p:cNvSpPr>
            <a:spLocks noGrp="1"/>
          </p:cNvSpPr>
          <p:nvPr>
            <p:ph type="body"/>
          </p:nvPr>
        </p:nvSpPr>
        <p:spPr>
          <a:xfrm>
            <a:off x="62326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08"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09"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10" name="PlaceHolder 4"/>
          <p:cNvSpPr>
            <a:spLocks noGrp="1"/>
          </p:cNvSpPr>
          <p:nvPr>
            <p:ph type="body"/>
          </p:nvPr>
        </p:nvSpPr>
        <p:spPr>
          <a:xfrm>
            <a:off x="609480" y="405324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12" name="PlaceHolder 2"/>
          <p:cNvSpPr>
            <a:spLocks noGrp="1"/>
          </p:cNvSpPr>
          <p:nvPr>
            <p:ph type="body"/>
          </p:nvPr>
        </p:nvSpPr>
        <p:spPr>
          <a:xfrm>
            <a:off x="609480" y="165420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13" name="PlaceHolder 3"/>
          <p:cNvSpPr>
            <a:spLocks noGrp="1"/>
          </p:cNvSpPr>
          <p:nvPr>
            <p:ph type="body"/>
          </p:nvPr>
        </p:nvSpPr>
        <p:spPr>
          <a:xfrm>
            <a:off x="609480" y="405324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15"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16"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17" name="PlaceHolder 4"/>
          <p:cNvSpPr>
            <a:spLocks noGrp="1"/>
          </p:cNvSpPr>
          <p:nvPr>
            <p:ph type="body"/>
          </p:nvPr>
        </p:nvSpPr>
        <p:spPr>
          <a:xfrm>
            <a:off x="6094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18" name="PlaceHolder 5"/>
          <p:cNvSpPr>
            <a:spLocks noGrp="1"/>
          </p:cNvSpPr>
          <p:nvPr>
            <p:ph type="body"/>
          </p:nvPr>
        </p:nvSpPr>
        <p:spPr>
          <a:xfrm>
            <a:off x="62326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20" name="PlaceHolder 2"/>
          <p:cNvSpPr>
            <a:spLocks noGrp="1"/>
          </p:cNvSpPr>
          <p:nvPr>
            <p:ph type="body"/>
          </p:nvPr>
        </p:nvSpPr>
        <p:spPr>
          <a:xfrm>
            <a:off x="60948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21" name="PlaceHolder 3"/>
          <p:cNvSpPr>
            <a:spLocks noGrp="1"/>
          </p:cNvSpPr>
          <p:nvPr>
            <p:ph type="body"/>
          </p:nvPr>
        </p:nvSpPr>
        <p:spPr>
          <a:xfrm>
            <a:off x="432000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22" name="PlaceHolder 4"/>
          <p:cNvSpPr>
            <a:spLocks noGrp="1"/>
          </p:cNvSpPr>
          <p:nvPr>
            <p:ph type="body"/>
          </p:nvPr>
        </p:nvSpPr>
        <p:spPr>
          <a:xfrm>
            <a:off x="803052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23" name="PlaceHolder 5"/>
          <p:cNvSpPr>
            <a:spLocks noGrp="1"/>
          </p:cNvSpPr>
          <p:nvPr>
            <p:ph type="body"/>
          </p:nvPr>
        </p:nvSpPr>
        <p:spPr>
          <a:xfrm>
            <a:off x="60948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24" name="PlaceHolder 6"/>
          <p:cNvSpPr>
            <a:spLocks noGrp="1"/>
          </p:cNvSpPr>
          <p:nvPr>
            <p:ph type="body"/>
          </p:nvPr>
        </p:nvSpPr>
        <p:spPr>
          <a:xfrm>
            <a:off x="432000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25" name="PlaceHolder 7"/>
          <p:cNvSpPr>
            <a:spLocks noGrp="1"/>
          </p:cNvSpPr>
          <p:nvPr>
            <p:ph type="body"/>
          </p:nvPr>
        </p:nvSpPr>
        <p:spPr>
          <a:xfrm>
            <a:off x="803052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34" name="PlaceHolder 2"/>
          <p:cNvSpPr>
            <a:spLocks noGrp="1"/>
          </p:cNvSpPr>
          <p:nvPr>
            <p:ph type="subTitle"/>
          </p:nvPr>
        </p:nvSpPr>
        <p:spPr>
          <a:xfrm>
            <a:off x="609480" y="1654200"/>
            <a:ext cx="10973880" cy="459288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36" name="PlaceHolder 2"/>
          <p:cNvSpPr>
            <a:spLocks noGrp="1"/>
          </p:cNvSpPr>
          <p:nvPr>
            <p:ph type="body"/>
          </p:nvPr>
        </p:nvSpPr>
        <p:spPr>
          <a:xfrm>
            <a:off x="609480" y="1654200"/>
            <a:ext cx="10973880" cy="459288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1" name="PlaceHolder 2"/>
          <p:cNvSpPr>
            <a:spLocks noGrp="1"/>
          </p:cNvSpPr>
          <p:nvPr>
            <p:ph type="body"/>
          </p:nvPr>
        </p:nvSpPr>
        <p:spPr>
          <a:xfrm>
            <a:off x="6094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12" name="PlaceHolder 3"/>
          <p:cNvSpPr>
            <a:spLocks noGrp="1"/>
          </p:cNvSpPr>
          <p:nvPr>
            <p:ph type="body"/>
          </p:nvPr>
        </p:nvSpPr>
        <p:spPr>
          <a:xfrm>
            <a:off x="62326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38" name="PlaceHolder 2"/>
          <p:cNvSpPr>
            <a:spLocks noGrp="1"/>
          </p:cNvSpPr>
          <p:nvPr>
            <p:ph type="body"/>
          </p:nvPr>
        </p:nvSpPr>
        <p:spPr>
          <a:xfrm>
            <a:off x="6094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139" name="PlaceHolder 3"/>
          <p:cNvSpPr>
            <a:spLocks noGrp="1"/>
          </p:cNvSpPr>
          <p:nvPr>
            <p:ph type="body"/>
          </p:nvPr>
        </p:nvSpPr>
        <p:spPr>
          <a:xfrm>
            <a:off x="62326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2873880" y="261000"/>
            <a:ext cx="6445080" cy="403812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43"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44" name="PlaceHolder 3"/>
          <p:cNvSpPr>
            <a:spLocks noGrp="1"/>
          </p:cNvSpPr>
          <p:nvPr>
            <p:ph type="body"/>
          </p:nvPr>
        </p:nvSpPr>
        <p:spPr>
          <a:xfrm>
            <a:off x="62326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145" name="PlaceHolder 4"/>
          <p:cNvSpPr>
            <a:spLocks noGrp="1"/>
          </p:cNvSpPr>
          <p:nvPr>
            <p:ph type="body"/>
          </p:nvPr>
        </p:nvSpPr>
        <p:spPr>
          <a:xfrm>
            <a:off x="6094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47" name="PlaceHolder 2"/>
          <p:cNvSpPr>
            <a:spLocks noGrp="1"/>
          </p:cNvSpPr>
          <p:nvPr>
            <p:ph type="body"/>
          </p:nvPr>
        </p:nvSpPr>
        <p:spPr>
          <a:xfrm>
            <a:off x="6094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148"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49" name="PlaceHolder 4"/>
          <p:cNvSpPr>
            <a:spLocks noGrp="1"/>
          </p:cNvSpPr>
          <p:nvPr>
            <p:ph type="body"/>
          </p:nvPr>
        </p:nvSpPr>
        <p:spPr>
          <a:xfrm>
            <a:off x="62326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51"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52"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53" name="PlaceHolder 4"/>
          <p:cNvSpPr>
            <a:spLocks noGrp="1"/>
          </p:cNvSpPr>
          <p:nvPr>
            <p:ph type="body"/>
          </p:nvPr>
        </p:nvSpPr>
        <p:spPr>
          <a:xfrm>
            <a:off x="609480" y="405324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55" name="PlaceHolder 2"/>
          <p:cNvSpPr>
            <a:spLocks noGrp="1"/>
          </p:cNvSpPr>
          <p:nvPr>
            <p:ph type="body"/>
          </p:nvPr>
        </p:nvSpPr>
        <p:spPr>
          <a:xfrm>
            <a:off x="609480" y="165420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56" name="PlaceHolder 3"/>
          <p:cNvSpPr>
            <a:spLocks noGrp="1"/>
          </p:cNvSpPr>
          <p:nvPr>
            <p:ph type="body"/>
          </p:nvPr>
        </p:nvSpPr>
        <p:spPr>
          <a:xfrm>
            <a:off x="609480" y="405324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58"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59"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60" name="PlaceHolder 4"/>
          <p:cNvSpPr>
            <a:spLocks noGrp="1"/>
          </p:cNvSpPr>
          <p:nvPr>
            <p:ph type="body"/>
          </p:nvPr>
        </p:nvSpPr>
        <p:spPr>
          <a:xfrm>
            <a:off x="6094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61" name="PlaceHolder 5"/>
          <p:cNvSpPr>
            <a:spLocks noGrp="1"/>
          </p:cNvSpPr>
          <p:nvPr>
            <p:ph type="body"/>
          </p:nvPr>
        </p:nvSpPr>
        <p:spPr>
          <a:xfrm>
            <a:off x="62326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63" name="PlaceHolder 2"/>
          <p:cNvSpPr>
            <a:spLocks noGrp="1"/>
          </p:cNvSpPr>
          <p:nvPr>
            <p:ph type="body"/>
          </p:nvPr>
        </p:nvSpPr>
        <p:spPr>
          <a:xfrm>
            <a:off x="60948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64" name="PlaceHolder 3"/>
          <p:cNvSpPr>
            <a:spLocks noGrp="1"/>
          </p:cNvSpPr>
          <p:nvPr>
            <p:ph type="body"/>
          </p:nvPr>
        </p:nvSpPr>
        <p:spPr>
          <a:xfrm>
            <a:off x="432000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65" name="PlaceHolder 4"/>
          <p:cNvSpPr>
            <a:spLocks noGrp="1"/>
          </p:cNvSpPr>
          <p:nvPr>
            <p:ph type="body"/>
          </p:nvPr>
        </p:nvSpPr>
        <p:spPr>
          <a:xfrm>
            <a:off x="803052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66" name="PlaceHolder 5"/>
          <p:cNvSpPr>
            <a:spLocks noGrp="1"/>
          </p:cNvSpPr>
          <p:nvPr>
            <p:ph type="body"/>
          </p:nvPr>
        </p:nvSpPr>
        <p:spPr>
          <a:xfrm>
            <a:off x="60948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67" name="PlaceHolder 6"/>
          <p:cNvSpPr>
            <a:spLocks noGrp="1"/>
          </p:cNvSpPr>
          <p:nvPr>
            <p:ph type="body"/>
          </p:nvPr>
        </p:nvSpPr>
        <p:spPr>
          <a:xfrm>
            <a:off x="432000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68" name="PlaceHolder 7"/>
          <p:cNvSpPr>
            <a:spLocks noGrp="1"/>
          </p:cNvSpPr>
          <p:nvPr>
            <p:ph type="body"/>
          </p:nvPr>
        </p:nvSpPr>
        <p:spPr>
          <a:xfrm>
            <a:off x="803052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76" name="PlaceHolder 2"/>
          <p:cNvSpPr>
            <a:spLocks noGrp="1"/>
          </p:cNvSpPr>
          <p:nvPr>
            <p:ph type="subTitle"/>
          </p:nvPr>
        </p:nvSpPr>
        <p:spPr>
          <a:xfrm>
            <a:off x="609480" y="1654200"/>
            <a:ext cx="10973880" cy="459288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78" name="PlaceHolder 2"/>
          <p:cNvSpPr>
            <a:spLocks noGrp="1"/>
          </p:cNvSpPr>
          <p:nvPr>
            <p:ph type="body"/>
          </p:nvPr>
        </p:nvSpPr>
        <p:spPr>
          <a:xfrm>
            <a:off x="609480" y="1654200"/>
            <a:ext cx="10973880" cy="459288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80" name="PlaceHolder 2"/>
          <p:cNvSpPr>
            <a:spLocks noGrp="1"/>
          </p:cNvSpPr>
          <p:nvPr>
            <p:ph type="body"/>
          </p:nvPr>
        </p:nvSpPr>
        <p:spPr>
          <a:xfrm>
            <a:off x="6094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181" name="PlaceHolder 3"/>
          <p:cNvSpPr>
            <a:spLocks noGrp="1"/>
          </p:cNvSpPr>
          <p:nvPr>
            <p:ph type="body"/>
          </p:nvPr>
        </p:nvSpPr>
        <p:spPr>
          <a:xfrm>
            <a:off x="62326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2873880" y="261000"/>
            <a:ext cx="6445080" cy="403812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85"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86" name="PlaceHolder 3"/>
          <p:cNvSpPr>
            <a:spLocks noGrp="1"/>
          </p:cNvSpPr>
          <p:nvPr>
            <p:ph type="body"/>
          </p:nvPr>
        </p:nvSpPr>
        <p:spPr>
          <a:xfrm>
            <a:off x="62326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187" name="PlaceHolder 4"/>
          <p:cNvSpPr>
            <a:spLocks noGrp="1"/>
          </p:cNvSpPr>
          <p:nvPr>
            <p:ph type="body"/>
          </p:nvPr>
        </p:nvSpPr>
        <p:spPr>
          <a:xfrm>
            <a:off x="6094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89" name="PlaceHolder 2"/>
          <p:cNvSpPr>
            <a:spLocks noGrp="1"/>
          </p:cNvSpPr>
          <p:nvPr>
            <p:ph type="body"/>
          </p:nvPr>
        </p:nvSpPr>
        <p:spPr>
          <a:xfrm>
            <a:off x="6094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190"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91" name="PlaceHolder 4"/>
          <p:cNvSpPr>
            <a:spLocks noGrp="1"/>
          </p:cNvSpPr>
          <p:nvPr>
            <p:ph type="body"/>
          </p:nvPr>
        </p:nvSpPr>
        <p:spPr>
          <a:xfrm>
            <a:off x="62326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93"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94"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95" name="PlaceHolder 4"/>
          <p:cNvSpPr>
            <a:spLocks noGrp="1"/>
          </p:cNvSpPr>
          <p:nvPr>
            <p:ph type="body"/>
          </p:nvPr>
        </p:nvSpPr>
        <p:spPr>
          <a:xfrm>
            <a:off x="609480" y="405324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97" name="PlaceHolder 2"/>
          <p:cNvSpPr>
            <a:spLocks noGrp="1"/>
          </p:cNvSpPr>
          <p:nvPr>
            <p:ph type="body"/>
          </p:nvPr>
        </p:nvSpPr>
        <p:spPr>
          <a:xfrm>
            <a:off x="609480" y="165420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98" name="PlaceHolder 3"/>
          <p:cNvSpPr>
            <a:spLocks noGrp="1"/>
          </p:cNvSpPr>
          <p:nvPr>
            <p:ph type="body"/>
          </p:nvPr>
        </p:nvSpPr>
        <p:spPr>
          <a:xfrm>
            <a:off x="609480" y="405324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200"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201"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202" name="PlaceHolder 4"/>
          <p:cNvSpPr>
            <a:spLocks noGrp="1"/>
          </p:cNvSpPr>
          <p:nvPr>
            <p:ph type="body"/>
          </p:nvPr>
        </p:nvSpPr>
        <p:spPr>
          <a:xfrm>
            <a:off x="6094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203" name="PlaceHolder 5"/>
          <p:cNvSpPr>
            <a:spLocks noGrp="1"/>
          </p:cNvSpPr>
          <p:nvPr>
            <p:ph type="body"/>
          </p:nvPr>
        </p:nvSpPr>
        <p:spPr>
          <a:xfrm>
            <a:off x="62326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873880" y="261000"/>
            <a:ext cx="6445080" cy="4038120"/>
          </a:xfrm>
          <a:prstGeom prst="rect">
            <a:avLst/>
          </a:prstGeom>
        </p:spPr>
        <p:txBody>
          <a:bodyPr lIns="0" rIns="0" tIns="0" bIns="0" anchor="ctr">
            <a:noAutofit/>
          </a:bodyPr>
          <a:p>
            <a:pPr algn="ctr"/>
            <a:endParaRPr b="0" lang="en-IN" sz="3200" spc="-1" strike="noStrike">
              <a:solidFill>
                <a:srgbClr val="ffffff"/>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205" name="PlaceHolder 2"/>
          <p:cNvSpPr>
            <a:spLocks noGrp="1"/>
          </p:cNvSpPr>
          <p:nvPr>
            <p:ph type="body"/>
          </p:nvPr>
        </p:nvSpPr>
        <p:spPr>
          <a:xfrm>
            <a:off x="60948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206" name="PlaceHolder 3"/>
          <p:cNvSpPr>
            <a:spLocks noGrp="1"/>
          </p:cNvSpPr>
          <p:nvPr>
            <p:ph type="body"/>
          </p:nvPr>
        </p:nvSpPr>
        <p:spPr>
          <a:xfrm>
            <a:off x="432000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207" name="PlaceHolder 4"/>
          <p:cNvSpPr>
            <a:spLocks noGrp="1"/>
          </p:cNvSpPr>
          <p:nvPr>
            <p:ph type="body"/>
          </p:nvPr>
        </p:nvSpPr>
        <p:spPr>
          <a:xfrm>
            <a:off x="8030520" y="165420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208" name="PlaceHolder 5"/>
          <p:cNvSpPr>
            <a:spLocks noGrp="1"/>
          </p:cNvSpPr>
          <p:nvPr>
            <p:ph type="body"/>
          </p:nvPr>
        </p:nvSpPr>
        <p:spPr>
          <a:xfrm>
            <a:off x="60948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209" name="PlaceHolder 6"/>
          <p:cNvSpPr>
            <a:spLocks noGrp="1"/>
          </p:cNvSpPr>
          <p:nvPr>
            <p:ph type="body"/>
          </p:nvPr>
        </p:nvSpPr>
        <p:spPr>
          <a:xfrm>
            <a:off x="432000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210" name="PlaceHolder 7"/>
          <p:cNvSpPr>
            <a:spLocks noGrp="1"/>
          </p:cNvSpPr>
          <p:nvPr>
            <p:ph type="body"/>
          </p:nvPr>
        </p:nvSpPr>
        <p:spPr>
          <a:xfrm>
            <a:off x="8030520" y="4053240"/>
            <a:ext cx="35334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16"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17" name="PlaceHolder 3"/>
          <p:cNvSpPr>
            <a:spLocks noGrp="1"/>
          </p:cNvSpPr>
          <p:nvPr>
            <p:ph type="body"/>
          </p:nvPr>
        </p:nvSpPr>
        <p:spPr>
          <a:xfrm>
            <a:off x="62326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18" name="PlaceHolder 4"/>
          <p:cNvSpPr>
            <a:spLocks noGrp="1"/>
          </p:cNvSpPr>
          <p:nvPr>
            <p:ph type="body"/>
          </p:nvPr>
        </p:nvSpPr>
        <p:spPr>
          <a:xfrm>
            <a:off x="6094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20" name="PlaceHolder 2"/>
          <p:cNvSpPr>
            <a:spLocks noGrp="1"/>
          </p:cNvSpPr>
          <p:nvPr>
            <p:ph type="body"/>
          </p:nvPr>
        </p:nvSpPr>
        <p:spPr>
          <a:xfrm>
            <a:off x="609480" y="1654200"/>
            <a:ext cx="5355000" cy="4592880"/>
          </a:xfrm>
          <a:prstGeom prst="rect">
            <a:avLst/>
          </a:prstGeom>
        </p:spPr>
        <p:txBody>
          <a:bodyPr lIns="0" rIns="0" tIns="0" bIns="0">
            <a:normAutofit/>
          </a:bodyPr>
          <a:p>
            <a:endParaRPr b="0" lang="en-IN" sz="5130" spc="-1" strike="noStrike">
              <a:solidFill>
                <a:srgbClr val="ffffff"/>
              </a:solidFill>
              <a:latin typeface="Arial"/>
            </a:endParaRPr>
          </a:p>
        </p:txBody>
      </p:sp>
      <p:sp>
        <p:nvSpPr>
          <p:cNvPr id="21"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22" name="PlaceHolder 4"/>
          <p:cNvSpPr>
            <a:spLocks noGrp="1"/>
          </p:cNvSpPr>
          <p:nvPr>
            <p:ph type="body"/>
          </p:nvPr>
        </p:nvSpPr>
        <p:spPr>
          <a:xfrm>
            <a:off x="6232680" y="405324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endParaRPr b="0" lang="en-IN" sz="1190" spc="-1" strike="noStrike">
              <a:solidFill>
                <a:srgbClr val="ffffff"/>
              </a:solidFill>
              <a:latin typeface="Arial"/>
            </a:endParaRPr>
          </a:p>
        </p:txBody>
      </p:sp>
      <p:sp>
        <p:nvSpPr>
          <p:cNvPr id="24" name="PlaceHolder 2"/>
          <p:cNvSpPr>
            <a:spLocks noGrp="1"/>
          </p:cNvSpPr>
          <p:nvPr>
            <p:ph type="body"/>
          </p:nvPr>
        </p:nvSpPr>
        <p:spPr>
          <a:xfrm>
            <a:off x="6094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25" name="PlaceHolder 3"/>
          <p:cNvSpPr>
            <a:spLocks noGrp="1"/>
          </p:cNvSpPr>
          <p:nvPr>
            <p:ph type="body"/>
          </p:nvPr>
        </p:nvSpPr>
        <p:spPr>
          <a:xfrm>
            <a:off x="6232680" y="1654200"/>
            <a:ext cx="5355000" cy="2190600"/>
          </a:xfrm>
          <a:prstGeom prst="rect">
            <a:avLst/>
          </a:prstGeom>
        </p:spPr>
        <p:txBody>
          <a:bodyPr lIns="0" rIns="0" tIns="0" bIns="0">
            <a:normAutofit/>
          </a:bodyPr>
          <a:p>
            <a:endParaRPr b="0" lang="en-IN" sz="5130" spc="-1" strike="noStrike">
              <a:solidFill>
                <a:srgbClr val="ffffff"/>
              </a:solidFill>
              <a:latin typeface="Arial"/>
            </a:endParaRPr>
          </a:p>
        </p:txBody>
      </p:sp>
      <p:sp>
        <p:nvSpPr>
          <p:cNvPr id="26" name="PlaceHolder 4"/>
          <p:cNvSpPr>
            <a:spLocks noGrp="1"/>
          </p:cNvSpPr>
          <p:nvPr>
            <p:ph type="body"/>
          </p:nvPr>
        </p:nvSpPr>
        <p:spPr>
          <a:xfrm>
            <a:off x="609480" y="4053240"/>
            <a:ext cx="10973880" cy="2190600"/>
          </a:xfrm>
          <a:prstGeom prst="rect">
            <a:avLst/>
          </a:prstGeom>
        </p:spPr>
        <p:txBody>
          <a:bodyPr lIns="0" rIns="0" tIns="0" bIns="0">
            <a:normAutofit/>
          </a:bodyPr>
          <a:p>
            <a:endParaRPr b="0" lang="en-IN" sz="513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Picture 6" descr="C0-HD-TOP.png"/>
          <p:cNvPicPr/>
          <p:nvPr/>
        </p:nvPicPr>
        <p:blipFill>
          <a:blip r:embed="rId2"/>
          <a:stretch/>
        </p:blipFill>
        <p:spPr>
          <a:xfrm>
            <a:off x="0" y="0"/>
            <a:ext cx="12192840" cy="1441080"/>
          </a:xfrm>
          <a:prstGeom prst="rect">
            <a:avLst/>
          </a:prstGeom>
          <a:ln>
            <a:noFill/>
          </a:ln>
        </p:spPr>
      </p:pic>
      <p:sp>
        <p:nvSpPr>
          <p:cNvPr id="1" name="PlaceHolder 1"/>
          <p:cNvSpPr>
            <a:spLocks noGrp="1"/>
          </p:cNvSpPr>
          <p:nvPr>
            <p:ph type="title"/>
          </p:nvPr>
        </p:nvSpPr>
        <p:spPr>
          <a:xfrm>
            <a:off x="3195720" y="1753920"/>
            <a:ext cx="5800680" cy="1145160"/>
          </a:xfrm>
          <a:prstGeom prst="rect">
            <a:avLst/>
          </a:prstGeom>
        </p:spPr>
        <p:txBody>
          <a:bodyPr lIns="0" rIns="0" tIns="0" bIns="0" anchor="ctr">
            <a:noAutofit/>
          </a:bodyPr>
          <a:p>
            <a:pPr algn="ctr"/>
            <a:r>
              <a:rPr b="0" lang="en-US" sz="3200" spc="-1" strike="noStrike">
                <a:solidFill>
                  <a:srgbClr val="ffffff"/>
                </a:solidFill>
                <a:latin typeface="Century Gothic"/>
              </a:rPr>
              <a:t>Click to edit the title text format</a:t>
            </a:r>
            <a:endParaRPr b="0" lang="en-US" sz="3200" spc="-1" strike="noStrike">
              <a:solidFill>
                <a:srgbClr val="ffffff"/>
              </a:solidFill>
              <a:latin typeface="Century Gothic"/>
            </a:endParaRPr>
          </a:p>
        </p:txBody>
      </p:sp>
      <p:sp>
        <p:nvSpPr>
          <p:cNvPr id="2" name="PlaceHolder 2"/>
          <p:cNvSpPr>
            <a:spLocks noGrp="1"/>
          </p:cNvSpPr>
          <p:nvPr>
            <p:ph type="ftr"/>
          </p:nvPr>
        </p:nvSpPr>
        <p:spPr>
          <a:xfrm>
            <a:off x="685800" y="6355800"/>
            <a:ext cx="7772760" cy="364680"/>
          </a:xfrm>
          <a:prstGeom prst="rect">
            <a:avLst/>
          </a:prstGeom>
        </p:spPr>
        <p:txBody>
          <a:bodyPr lIns="0" rIns="0" tIns="0" bIns="0" anchor="ctr">
            <a:noAutofit/>
          </a:bodyPr>
          <a:p>
            <a:endParaRPr b="0" lang="en-IN" sz="2400" spc="-1" strike="noStrike">
              <a:latin typeface="Times New Roman"/>
            </a:endParaRPr>
          </a:p>
        </p:txBody>
      </p:sp>
      <p:sp>
        <p:nvSpPr>
          <p:cNvPr id="3" name="PlaceHolder 3"/>
          <p:cNvSpPr>
            <a:spLocks noGrp="1"/>
          </p:cNvSpPr>
          <p:nvPr>
            <p:ph type="dt"/>
          </p:nvPr>
        </p:nvSpPr>
        <p:spPr>
          <a:xfrm>
            <a:off x="8596080" y="6356520"/>
            <a:ext cx="2910960" cy="364680"/>
          </a:xfrm>
          <a:prstGeom prst="rect">
            <a:avLst/>
          </a:prstGeom>
        </p:spPr>
        <p:txBody>
          <a:bodyPr lIns="0" rIns="0" tIns="0" bIns="0" anchor="ctr">
            <a:noAutofit/>
          </a:bodyPr>
          <a:p>
            <a:pPr>
              <a:lnSpc>
                <a:spcPct val="100000"/>
              </a:lnSpc>
            </a:pPr>
            <a:fld id="{9703E2EF-5186-4FA6-9C9E-08899C254F8C}" type="datetime">
              <a:rPr b="0" lang="en-US" sz="1050" spc="-1" strike="noStrike">
                <a:solidFill>
                  <a:srgbClr val="ffffff"/>
                </a:solidFill>
                <a:latin typeface="Century Gothic"/>
              </a:rPr>
              <a:t>8/31/24</a:t>
            </a:fld>
            <a:endParaRPr b="0" lang="en-IN" sz="1050" spc="-1" strike="noStrike">
              <a:latin typeface="Times New Roman"/>
            </a:endParaRPr>
          </a:p>
        </p:txBody>
      </p:sp>
      <p:sp>
        <p:nvSpPr>
          <p:cNvPr id="4" name="PlaceHolder 4"/>
          <p:cNvSpPr>
            <a:spLocks noGrp="1"/>
          </p:cNvSpPr>
          <p:nvPr>
            <p:ph type="sldNum"/>
          </p:nvPr>
        </p:nvSpPr>
        <p:spPr>
          <a:xfrm>
            <a:off x="8763840" y="380880"/>
            <a:ext cx="2743200" cy="364680"/>
          </a:xfrm>
          <a:prstGeom prst="rect">
            <a:avLst/>
          </a:prstGeom>
        </p:spPr>
        <p:txBody>
          <a:bodyPr lIns="0" rIns="0" tIns="0" bIns="0" anchor="ctr">
            <a:noAutofit/>
          </a:bodyPr>
          <a:p>
            <a:pPr marL="38160" algn="r">
              <a:lnSpc>
                <a:spcPct val="100000"/>
              </a:lnSpc>
              <a:spcBef>
                <a:spcPts val="54"/>
              </a:spcBef>
            </a:pPr>
            <a:fld id="{F4ABC617-E90A-4776-9DC4-88770682D031}" type="slidenum">
              <a:rPr b="0" lang="en-US" sz="1100" spc="9" strike="noStrike">
                <a:solidFill>
                  <a:srgbClr val="8eb6a1"/>
                </a:solidFill>
                <a:latin typeface="Trebuchet MS"/>
              </a:rPr>
              <a:t>1</a:t>
            </a:fld>
            <a:endParaRPr b="0" lang="en-IN" sz="1100" spc="-1" strike="noStrike">
              <a:latin typeface="Times New Roman"/>
            </a:endParaRPr>
          </a:p>
        </p:txBody>
      </p:sp>
      <p:sp>
        <p:nvSpPr>
          <p:cNvPr id="5" name="PlaceHolder 5"/>
          <p:cNvSpPr>
            <a:spLocks noGrp="1"/>
          </p:cNvSpPr>
          <p:nvPr>
            <p:ph type="body"/>
          </p:nvPr>
        </p:nvSpPr>
        <p:spPr>
          <a:xfrm>
            <a:off x="609480" y="1604520"/>
            <a:ext cx="1097352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200" spc="-1" strike="noStrike">
                <a:solidFill>
                  <a:srgbClr val="ffffff"/>
                </a:solidFill>
                <a:latin typeface="Century Gothic"/>
              </a:rPr>
              <a:t>Click to edit the outline text format</a:t>
            </a:r>
            <a:endParaRPr b="0" lang="en-US" sz="2200" spc="-1" strike="noStrike">
              <a:solidFill>
                <a:srgbClr val="ffffff"/>
              </a:solidFill>
              <a:latin typeface="Century Gothic"/>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Century Gothic"/>
              </a:rPr>
              <a:t>Second Outline Level</a:t>
            </a:r>
            <a:endParaRPr b="0" lang="en-US" sz="1800" spc="-1" strike="noStrike">
              <a:solidFill>
                <a:srgbClr val="ffffff"/>
              </a:solidFill>
              <a:latin typeface="Century Gothic"/>
            </a:endParaRPr>
          </a:p>
          <a:p>
            <a:pPr lvl="2" marL="1296000" indent="-288000">
              <a:spcBef>
                <a:spcPts val="850"/>
              </a:spcBef>
              <a:buClr>
                <a:srgbClr val="ffffff"/>
              </a:buClr>
              <a:buSzPct val="45000"/>
              <a:buFont typeface="Wingdings" charset="2"/>
              <a:buChar char=""/>
            </a:pPr>
            <a:r>
              <a:rPr b="0" lang="en-US" sz="1600" spc="-1" strike="noStrike">
                <a:solidFill>
                  <a:srgbClr val="ffffff"/>
                </a:solidFill>
                <a:latin typeface="Century Gothic"/>
              </a:rPr>
              <a:t>Third Outline Level</a:t>
            </a:r>
            <a:endParaRPr b="0" lang="en-US" sz="1600" spc="-1" strike="noStrike">
              <a:solidFill>
                <a:srgbClr val="ffffff"/>
              </a:solidFill>
              <a:latin typeface="Century Gothic"/>
            </a:endParaRPr>
          </a:p>
          <a:p>
            <a:pPr lvl="3" marL="1728000" indent="-216000">
              <a:spcBef>
                <a:spcPts val="567"/>
              </a:spcBef>
              <a:buClr>
                <a:srgbClr val="ffffff"/>
              </a:buClr>
              <a:buSzPct val="75000"/>
              <a:buFont typeface="Symbol" charset="2"/>
              <a:buChar char=""/>
            </a:pPr>
            <a:r>
              <a:rPr b="0" lang="en-US" sz="1600" spc="-1" strike="noStrike">
                <a:solidFill>
                  <a:srgbClr val="ffffff"/>
                </a:solidFill>
                <a:latin typeface="Century Gothic"/>
              </a:rPr>
              <a:t>Fourth Outline Level</a:t>
            </a:r>
            <a:endParaRPr b="0" lang="en-US" sz="1600" spc="-1" strike="noStrike">
              <a:solidFill>
                <a:srgbClr val="ffffff"/>
              </a:solidFill>
              <a:latin typeface="Century Gothic"/>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entury Gothic"/>
              </a:rPr>
              <a:t>Fifth Outline Level</a:t>
            </a:r>
            <a:endParaRPr b="0" lang="en-US" sz="2000" spc="-1" strike="noStrike">
              <a:solidFill>
                <a:srgbClr val="ffffff"/>
              </a:solidFill>
              <a:latin typeface="Century Gothic"/>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entury Gothic"/>
              </a:rPr>
              <a:t>Sixth Outline Level</a:t>
            </a:r>
            <a:endParaRPr b="0" lang="en-US" sz="2000" spc="-1" strike="noStrike">
              <a:solidFill>
                <a:srgbClr val="ffffff"/>
              </a:solidFill>
              <a:latin typeface="Century Gothic"/>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entury Gothic"/>
              </a:rPr>
              <a:t>Seventh Outline Level</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2" name="Picture 6" descr="C0-HD-TOP.png"/>
          <p:cNvPicPr/>
          <p:nvPr/>
        </p:nvPicPr>
        <p:blipFill>
          <a:blip r:embed="rId2"/>
          <a:stretch/>
        </p:blipFill>
        <p:spPr>
          <a:xfrm>
            <a:off x="0" y="0"/>
            <a:ext cx="12192840" cy="1441080"/>
          </a:xfrm>
          <a:prstGeom prst="rect">
            <a:avLst/>
          </a:prstGeom>
          <a:ln>
            <a:noFill/>
          </a:ln>
        </p:spPr>
      </p:pic>
      <p:sp>
        <p:nvSpPr>
          <p:cNvPr id="43" name="PlaceHolder 1"/>
          <p:cNvSpPr>
            <a:spLocks noGrp="1"/>
          </p:cNvSpPr>
          <p:nvPr>
            <p:ph type="title"/>
          </p:nvPr>
        </p:nvSpPr>
        <p:spPr>
          <a:xfrm>
            <a:off x="2895480" y="764280"/>
            <a:ext cx="8610840" cy="1292760"/>
          </a:xfrm>
          <a:prstGeom prst="rect">
            <a:avLst/>
          </a:prstGeom>
        </p:spPr>
        <p:txBody>
          <a:bodyPr anchor="ctr">
            <a:noAutofit/>
          </a:bodyPr>
          <a:p>
            <a:pPr algn="r">
              <a:lnSpc>
                <a:spcPct val="90000"/>
              </a:lnSpc>
            </a:pPr>
            <a:r>
              <a:rPr b="0" lang="en-US" sz="4000" spc="-1" strike="noStrike" cap="all">
                <a:solidFill>
                  <a:srgbClr val="ffffff"/>
                </a:solidFill>
                <a:latin typeface="Century Gothic"/>
              </a:rPr>
              <a:t>Click to edit Master title style</a:t>
            </a:r>
            <a:endParaRPr b="0" lang="en-US" sz="4000" spc="-1" strike="noStrike">
              <a:solidFill>
                <a:srgbClr val="ffffff"/>
              </a:solidFill>
              <a:latin typeface="Century Gothic"/>
            </a:endParaRPr>
          </a:p>
        </p:txBody>
      </p:sp>
      <p:sp>
        <p:nvSpPr>
          <p:cNvPr id="44" name="PlaceHolder 2"/>
          <p:cNvSpPr>
            <a:spLocks noGrp="1"/>
          </p:cNvSpPr>
          <p:nvPr>
            <p:ph type="dt"/>
          </p:nvPr>
        </p:nvSpPr>
        <p:spPr>
          <a:xfrm>
            <a:off x="8596080" y="6356520"/>
            <a:ext cx="2910960" cy="364680"/>
          </a:xfrm>
          <a:prstGeom prst="rect">
            <a:avLst/>
          </a:prstGeom>
        </p:spPr>
        <p:txBody>
          <a:bodyPr anchor="ctr">
            <a:noAutofit/>
          </a:bodyPr>
          <a:p>
            <a:pPr algn="r">
              <a:lnSpc>
                <a:spcPct val="100000"/>
              </a:lnSpc>
            </a:pPr>
            <a:fld id="{4366EED2-B166-448F-A1DD-7979BAC839C1}" type="datetime">
              <a:rPr b="0" lang="en-US" sz="1050" spc="-1" strike="noStrike">
                <a:solidFill>
                  <a:srgbClr val="ffffff"/>
                </a:solidFill>
                <a:latin typeface="Century Gothic"/>
              </a:rPr>
              <a:t>8/31/24</a:t>
            </a:fld>
            <a:endParaRPr b="0" lang="en-IN" sz="1050" spc="-1" strike="noStrike">
              <a:latin typeface="Times New Roman"/>
            </a:endParaRPr>
          </a:p>
        </p:txBody>
      </p:sp>
      <p:sp>
        <p:nvSpPr>
          <p:cNvPr id="45" name="PlaceHolder 3"/>
          <p:cNvSpPr>
            <a:spLocks noGrp="1"/>
          </p:cNvSpPr>
          <p:nvPr>
            <p:ph type="ftr"/>
          </p:nvPr>
        </p:nvSpPr>
        <p:spPr>
          <a:xfrm>
            <a:off x="685800" y="6355800"/>
            <a:ext cx="7772760" cy="364680"/>
          </a:xfrm>
          <a:prstGeom prst="rect">
            <a:avLst/>
          </a:prstGeom>
        </p:spPr>
        <p:txBody>
          <a:bodyPr anchor="ctr">
            <a:noAutofit/>
          </a:bodyPr>
          <a:p>
            <a:endParaRPr b="0" lang="en-IN" sz="2400" spc="-1" strike="noStrike">
              <a:latin typeface="Times New Roman"/>
            </a:endParaRPr>
          </a:p>
        </p:txBody>
      </p:sp>
      <p:sp>
        <p:nvSpPr>
          <p:cNvPr id="46" name="PlaceHolder 4"/>
          <p:cNvSpPr>
            <a:spLocks noGrp="1"/>
          </p:cNvSpPr>
          <p:nvPr>
            <p:ph type="sldNum"/>
          </p:nvPr>
        </p:nvSpPr>
        <p:spPr>
          <a:xfrm>
            <a:off x="8763840" y="380880"/>
            <a:ext cx="2743200" cy="364680"/>
          </a:xfrm>
          <a:prstGeom prst="rect">
            <a:avLst/>
          </a:prstGeom>
        </p:spPr>
        <p:txBody>
          <a:bodyPr anchor="ctr">
            <a:noAutofit/>
          </a:bodyPr>
          <a:p>
            <a:pPr marL="38160" algn="r">
              <a:lnSpc>
                <a:spcPct val="100000"/>
              </a:lnSpc>
              <a:spcBef>
                <a:spcPts val="54"/>
              </a:spcBef>
            </a:pPr>
            <a:fld id="{5CE5F9D0-4394-4BAA-8ACF-98A8B3CF210E}" type="slidenum">
              <a:rPr b="0" lang="en-IN" sz="1050" spc="9" strike="noStrike">
                <a:solidFill>
                  <a:srgbClr val="ffffff"/>
                </a:solidFill>
                <a:latin typeface="Century Gothic"/>
              </a:rPr>
              <a:t>&lt;number&gt;</a:t>
            </a:fld>
            <a:endParaRPr b="0" lang="en-IN" sz="1050" spc="-1" strike="noStrike">
              <a:latin typeface="Times New Roman"/>
            </a:endParaRPr>
          </a:p>
        </p:txBody>
      </p:sp>
      <p:sp>
        <p:nvSpPr>
          <p:cNvPr id="47" name="PlaceHolder 5"/>
          <p:cNvSpPr>
            <a:spLocks noGrp="1"/>
          </p:cNvSpPr>
          <p:nvPr>
            <p:ph type="body"/>
          </p:nvPr>
        </p:nvSpPr>
        <p:spPr>
          <a:xfrm>
            <a:off x="609480" y="1604520"/>
            <a:ext cx="1097352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200" spc="-1" strike="noStrike">
                <a:solidFill>
                  <a:srgbClr val="ffffff"/>
                </a:solidFill>
                <a:latin typeface="Century Gothic"/>
              </a:rPr>
              <a:t>Click to edit the outline text format</a:t>
            </a:r>
            <a:endParaRPr b="0" lang="en-US" sz="2200" spc="-1" strike="noStrike">
              <a:solidFill>
                <a:srgbClr val="ffffff"/>
              </a:solidFill>
              <a:latin typeface="Century Gothic"/>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Century Gothic"/>
              </a:rPr>
              <a:t>Second Outline Level</a:t>
            </a:r>
            <a:endParaRPr b="0" lang="en-US" sz="1800" spc="-1" strike="noStrike">
              <a:solidFill>
                <a:srgbClr val="ffffff"/>
              </a:solidFill>
              <a:latin typeface="Century Gothic"/>
            </a:endParaRPr>
          </a:p>
          <a:p>
            <a:pPr lvl="2" marL="1296000" indent="-288000">
              <a:spcBef>
                <a:spcPts val="850"/>
              </a:spcBef>
              <a:buClr>
                <a:srgbClr val="ffffff"/>
              </a:buClr>
              <a:buSzPct val="45000"/>
              <a:buFont typeface="Wingdings" charset="2"/>
              <a:buChar char=""/>
            </a:pPr>
            <a:r>
              <a:rPr b="0" lang="en-US" sz="1600" spc="-1" strike="noStrike">
                <a:solidFill>
                  <a:srgbClr val="ffffff"/>
                </a:solidFill>
                <a:latin typeface="Century Gothic"/>
              </a:rPr>
              <a:t>Third Outline Level</a:t>
            </a:r>
            <a:endParaRPr b="0" lang="en-US" sz="1600" spc="-1" strike="noStrike">
              <a:solidFill>
                <a:srgbClr val="ffffff"/>
              </a:solidFill>
              <a:latin typeface="Century Gothic"/>
            </a:endParaRPr>
          </a:p>
          <a:p>
            <a:pPr lvl="3" marL="1728000" indent="-216000">
              <a:spcBef>
                <a:spcPts val="567"/>
              </a:spcBef>
              <a:buClr>
                <a:srgbClr val="ffffff"/>
              </a:buClr>
              <a:buSzPct val="75000"/>
              <a:buFont typeface="Symbol" charset="2"/>
              <a:buChar char=""/>
            </a:pPr>
            <a:r>
              <a:rPr b="0" lang="en-US" sz="1600" spc="-1" strike="noStrike">
                <a:solidFill>
                  <a:srgbClr val="ffffff"/>
                </a:solidFill>
                <a:latin typeface="Century Gothic"/>
              </a:rPr>
              <a:t>Fourth Outline Level</a:t>
            </a:r>
            <a:endParaRPr b="0" lang="en-US" sz="1600" spc="-1" strike="noStrike">
              <a:solidFill>
                <a:srgbClr val="ffffff"/>
              </a:solidFill>
              <a:latin typeface="Century Gothic"/>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entury Gothic"/>
              </a:rPr>
              <a:t>Fifth Outline Level</a:t>
            </a:r>
            <a:endParaRPr b="0" lang="en-US" sz="2000" spc="-1" strike="noStrike">
              <a:solidFill>
                <a:srgbClr val="ffffff"/>
              </a:solidFill>
              <a:latin typeface="Century Gothic"/>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entury Gothic"/>
              </a:rPr>
              <a:t>Sixth Outline Level</a:t>
            </a:r>
            <a:endParaRPr b="0" lang="en-US" sz="2000" spc="-1" strike="noStrike">
              <a:solidFill>
                <a:srgbClr val="ffffff"/>
              </a:solidFill>
              <a:latin typeface="Century Gothic"/>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entury Gothic"/>
              </a:rPr>
              <a:t>Seventh Outline Level</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84" name="Picture 6" descr="C0-HD-TOP.png"/>
          <p:cNvPicPr/>
          <p:nvPr/>
        </p:nvPicPr>
        <p:blipFill>
          <a:blip r:embed="rId2"/>
          <a:stretch/>
        </p:blipFill>
        <p:spPr>
          <a:xfrm>
            <a:off x="0" y="0"/>
            <a:ext cx="12192840" cy="1441080"/>
          </a:xfrm>
          <a:prstGeom prst="rect">
            <a:avLst/>
          </a:prstGeom>
          <a:ln>
            <a:noFill/>
          </a:ln>
        </p:spPr>
      </p:pic>
      <p:sp>
        <p:nvSpPr>
          <p:cNvPr id="85" name="PlaceHolder 1"/>
          <p:cNvSpPr>
            <a:spLocks noGrp="1"/>
          </p:cNvSpPr>
          <p:nvPr>
            <p:ph type="title"/>
          </p:nvPr>
        </p:nvSpPr>
        <p:spPr>
          <a:xfrm>
            <a:off x="2895480" y="764280"/>
            <a:ext cx="8610840" cy="1292760"/>
          </a:xfrm>
          <a:prstGeom prst="rect">
            <a:avLst/>
          </a:prstGeom>
        </p:spPr>
        <p:txBody>
          <a:bodyPr anchor="ctr">
            <a:noAutofit/>
          </a:bodyPr>
          <a:p>
            <a:pPr algn="r">
              <a:lnSpc>
                <a:spcPct val="90000"/>
              </a:lnSpc>
            </a:pPr>
            <a:r>
              <a:rPr b="0" lang="en-US" sz="4000" spc="-1" strike="noStrike" cap="all">
                <a:solidFill>
                  <a:srgbClr val="ffffff"/>
                </a:solidFill>
                <a:latin typeface="Century Gothic"/>
              </a:rPr>
              <a:t>Click to edit Master title style</a:t>
            </a:r>
            <a:endParaRPr b="0" lang="en-US" sz="4000" spc="-1" strike="noStrike">
              <a:solidFill>
                <a:srgbClr val="ffffff"/>
              </a:solidFill>
              <a:latin typeface="Century Gothic"/>
            </a:endParaRPr>
          </a:p>
        </p:txBody>
      </p:sp>
      <p:sp>
        <p:nvSpPr>
          <p:cNvPr id="86" name="PlaceHolder 2"/>
          <p:cNvSpPr>
            <a:spLocks noGrp="1"/>
          </p:cNvSpPr>
          <p:nvPr>
            <p:ph type="body"/>
          </p:nvPr>
        </p:nvSpPr>
        <p:spPr>
          <a:xfrm>
            <a:off x="685800" y="2194560"/>
            <a:ext cx="10821240" cy="4023720"/>
          </a:xfrm>
          <a:prstGeom prst="rect">
            <a:avLst/>
          </a:prstGeom>
        </p:spPr>
        <p:txBody>
          <a:bodyPr>
            <a:noAutofit/>
          </a:bodyPr>
          <a:p>
            <a:pPr marL="228600" indent="-228240">
              <a:lnSpc>
                <a:spcPct val="90000"/>
              </a:lnSpc>
              <a:spcBef>
                <a:spcPts val="1001"/>
              </a:spcBef>
              <a:buClr>
                <a:srgbClr val="ffffff"/>
              </a:buClr>
              <a:buFont typeface="Arial"/>
              <a:buChar char="•"/>
            </a:pPr>
            <a:r>
              <a:rPr b="0" lang="en-US" sz="2200" spc="-1" strike="noStrike">
                <a:solidFill>
                  <a:srgbClr val="ffffff"/>
                </a:solidFill>
                <a:latin typeface="Century Gothic"/>
              </a:rPr>
              <a:t>Click to edit Master text styles</a:t>
            </a:r>
            <a:endParaRPr b="0" lang="en-US" sz="2200" spc="-1" strike="noStrike">
              <a:solidFill>
                <a:srgbClr val="ffffff"/>
              </a:solidFill>
              <a:latin typeface="Century Gothic"/>
            </a:endParaRPr>
          </a:p>
          <a:p>
            <a:pPr lvl="1" marL="685800" indent="-228240">
              <a:lnSpc>
                <a:spcPct val="90000"/>
              </a:lnSpc>
              <a:spcBef>
                <a:spcPts val="499"/>
              </a:spcBef>
              <a:buClr>
                <a:srgbClr val="ffffff"/>
              </a:buClr>
              <a:buFont typeface="Arial"/>
              <a:buChar char="•"/>
            </a:pPr>
            <a:r>
              <a:rPr b="0" lang="en-US" sz="2000" spc="-1" strike="noStrike">
                <a:solidFill>
                  <a:srgbClr val="ffffff"/>
                </a:solidFill>
                <a:latin typeface="Century Gothic"/>
              </a:rPr>
              <a:t>Second level</a:t>
            </a:r>
            <a:endParaRPr b="0" lang="en-US" sz="2000" spc="-1" strike="noStrike">
              <a:solidFill>
                <a:srgbClr val="ffffff"/>
              </a:solidFill>
              <a:latin typeface="Century Gothic"/>
            </a:endParaRPr>
          </a:p>
          <a:p>
            <a:pPr lvl="2" marL="1143000" indent="-228240">
              <a:lnSpc>
                <a:spcPct val="90000"/>
              </a:lnSpc>
              <a:spcBef>
                <a:spcPts val="499"/>
              </a:spcBef>
              <a:buClr>
                <a:srgbClr val="ffffff"/>
              </a:buClr>
              <a:buFont typeface="Arial"/>
              <a:buChar char="•"/>
            </a:pPr>
            <a:r>
              <a:rPr b="0" lang="en-US" sz="1800" spc="-1" strike="noStrike">
                <a:solidFill>
                  <a:srgbClr val="ffffff"/>
                </a:solidFill>
                <a:latin typeface="Century Gothic"/>
              </a:rPr>
              <a:t>Third level</a:t>
            </a:r>
            <a:endParaRPr b="0" lang="en-US" sz="1800" spc="-1" strike="noStrike">
              <a:solidFill>
                <a:srgbClr val="ffffff"/>
              </a:solidFill>
              <a:latin typeface="Century Gothic"/>
            </a:endParaRPr>
          </a:p>
          <a:p>
            <a:pPr lvl="3" marL="1600200" indent="-228240">
              <a:lnSpc>
                <a:spcPct val="90000"/>
              </a:lnSpc>
              <a:spcBef>
                <a:spcPts val="499"/>
              </a:spcBef>
              <a:buClr>
                <a:srgbClr val="ffffff"/>
              </a:buClr>
              <a:buFont typeface="Arial"/>
              <a:buChar char="•"/>
            </a:pPr>
            <a:r>
              <a:rPr b="0" lang="en-US" sz="1600" spc="-1" strike="noStrike">
                <a:solidFill>
                  <a:srgbClr val="ffffff"/>
                </a:solidFill>
                <a:latin typeface="Century Gothic"/>
              </a:rPr>
              <a:t>Fourth level</a:t>
            </a:r>
            <a:endParaRPr b="0" lang="en-US" sz="1600" spc="-1" strike="noStrike">
              <a:solidFill>
                <a:srgbClr val="ffffff"/>
              </a:solidFill>
              <a:latin typeface="Century Gothic"/>
            </a:endParaRPr>
          </a:p>
          <a:p>
            <a:pPr lvl="4" marL="2057400" indent="-228240">
              <a:lnSpc>
                <a:spcPct val="90000"/>
              </a:lnSpc>
              <a:spcBef>
                <a:spcPts val="499"/>
              </a:spcBef>
              <a:buClr>
                <a:srgbClr val="ffffff"/>
              </a:buClr>
              <a:buFont typeface="Arial"/>
              <a:buChar char="•"/>
            </a:pPr>
            <a:r>
              <a:rPr b="0" lang="en-US" sz="1600" spc="-1" strike="noStrike">
                <a:solidFill>
                  <a:srgbClr val="ffffff"/>
                </a:solidFill>
                <a:latin typeface="Century Gothic"/>
              </a:rPr>
              <a:t>Fifth level</a:t>
            </a:r>
            <a:endParaRPr b="0" lang="en-US" sz="1600" spc="-1" strike="noStrike">
              <a:solidFill>
                <a:srgbClr val="ffffff"/>
              </a:solidFill>
              <a:latin typeface="Century Gothic"/>
            </a:endParaRPr>
          </a:p>
        </p:txBody>
      </p:sp>
      <p:sp>
        <p:nvSpPr>
          <p:cNvPr id="87" name="PlaceHolder 3"/>
          <p:cNvSpPr>
            <a:spLocks noGrp="1"/>
          </p:cNvSpPr>
          <p:nvPr>
            <p:ph type="dt"/>
          </p:nvPr>
        </p:nvSpPr>
        <p:spPr>
          <a:xfrm>
            <a:off x="8596080" y="6356520"/>
            <a:ext cx="2910960" cy="364680"/>
          </a:xfrm>
          <a:prstGeom prst="rect">
            <a:avLst/>
          </a:prstGeom>
        </p:spPr>
        <p:txBody>
          <a:bodyPr anchor="ctr">
            <a:noAutofit/>
          </a:bodyPr>
          <a:p>
            <a:pPr algn="r">
              <a:lnSpc>
                <a:spcPct val="100000"/>
              </a:lnSpc>
            </a:pPr>
            <a:fld id="{3DB71FD7-9A9E-4A67-BE2B-1C7024DB5F7F}" type="datetime">
              <a:rPr b="0" lang="en-US" sz="1050" spc="-1" strike="noStrike">
                <a:solidFill>
                  <a:srgbClr val="ffffff"/>
                </a:solidFill>
                <a:latin typeface="Century Gothic"/>
              </a:rPr>
              <a:t>8/31/24</a:t>
            </a:fld>
            <a:endParaRPr b="0" lang="en-IN" sz="1050" spc="-1" strike="noStrike">
              <a:latin typeface="Times New Roman"/>
            </a:endParaRPr>
          </a:p>
        </p:txBody>
      </p:sp>
      <p:sp>
        <p:nvSpPr>
          <p:cNvPr id="88" name="PlaceHolder 4"/>
          <p:cNvSpPr>
            <a:spLocks noGrp="1"/>
          </p:cNvSpPr>
          <p:nvPr>
            <p:ph type="ftr"/>
          </p:nvPr>
        </p:nvSpPr>
        <p:spPr>
          <a:xfrm>
            <a:off x="685800" y="6355800"/>
            <a:ext cx="7772760" cy="364680"/>
          </a:xfrm>
          <a:prstGeom prst="rect">
            <a:avLst/>
          </a:prstGeom>
        </p:spPr>
        <p:txBody>
          <a:bodyPr anchor="ctr">
            <a:noAutofit/>
          </a:bodyPr>
          <a:p>
            <a:endParaRPr b="0" lang="en-IN" sz="2400" spc="-1" strike="noStrike">
              <a:latin typeface="Times New Roman"/>
            </a:endParaRPr>
          </a:p>
        </p:txBody>
      </p:sp>
      <p:sp>
        <p:nvSpPr>
          <p:cNvPr id="89" name="PlaceHolder 5"/>
          <p:cNvSpPr>
            <a:spLocks noGrp="1"/>
          </p:cNvSpPr>
          <p:nvPr>
            <p:ph type="sldNum"/>
          </p:nvPr>
        </p:nvSpPr>
        <p:spPr>
          <a:xfrm>
            <a:off x="8763840" y="380880"/>
            <a:ext cx="2743200" cy="364680"/>
          </a:xfrm>
          <a:prstGeom prst="rect">
            <a:avLst/>
          </a:prstGeom>
        </p:spPr>
        <p:txBody>
          <a:bodyPr anchor="ctr">
            <a:noAutofit/>
          </a:bodyPr>
          <a:p>
            <a:pPr marL="38160" algn="r">
              <a:lnSpc>
                <a:spcPct val="100000"/>
              </a:lnSpc>
              <a:spcBef>
                <a:spcPts val="54"/>
              </a:spcBef>
            </a:pPr>
            <a:fld id="{9B535BB9-E690-46E8-A093-A3DE15A06C50}" type="slidenum">
              <a:rPr b="0" lang="en-IN" sz="1050" spc="9" strike="noStrike">
                <a:solidFill>
                  <a:srgbClr val="ffffff"/>
                </a:solidFill>
                <a:latin typeface="Century Gothic"/>
              </a:rPr>
              <a:t>&lt;number&gt;</a:t>
            </a:fld>
            <a:endParaRPr b="0" lang="en-IN"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26" name="Picture 6" descr="C0-HD-TOP.png"/>
          <p:cNvPicPr/>
          <p:nvPr/>
        </p:nvPicPr>
        <p:blipFill>
          <a:blip r:embed="rId2"/>
          <a:stretch/>
        </p:blipFill>
        <p:spPr>
          <a:xfrm>
            <a:off x="0" y="0"/>
            <a:ext cx="12192840" cy="1441080"/>
          </a:xfrm>
          <a:prstGeom prst="rect">
            <a:avLst/>
          </a:prstGeom>
          <a:ln>
            <a:noFill/>
          </a:ln>
        </p:spPr>
      </p:pic>
      <p:sp>
        <p:nvSpPr>
          <p:cNvPr id="127" name="PlaceHolder 1"/>
          <p:cNvSpPr>
            <a:spLocks noGrp="1"/>
          </p:cNvSpPr>
          <p:nvPr>
            <p:ph type="title"/>
          </p:nvPr>
        </p:nvSpPr>
        <p:spPr>
          <a:xfrm>
            <a:off x="2895480" y="764280"/>
            <a:ext cx="8610840" cy="1292760"/>
          </a:xfrm>
          <a:prstGeom prst="rect">
            <a:avLst/>
          </a:prstGeom>
        </p:spPr>
        <p:txBody>
          <a:bodyPr lIns="0" rIns="0" tIns="0" bIns="0" anchor="ctr">
            <a:noAutofit/>
          </a:bodyPr>
          <a:p>
            <a:pPr algn="ctr"/>
            <a:r>
              <a:rPr b="0" lang="en-US" sz="4800" spc="-1" strike="noStrike">
                <a:solidFill>
                  <a:srgbClr val="ffffff"/>
                </a:solidFill>
                <a:latin typeface="Century Gothic"/>
              </a:rPr>
              <a:t>Click to edit the title text format</a:t>
            </a:r>
            <a:endParaRPr b="0" lang="en-US" sz="4800" spc="-1" strike="noStrike">
              <a:solidFill>
                <a:srgbClr val="ffffff"/>
              </a:solidFill>
              <a:latin typeface="Century Gothic"/>
            </a:endParaRPr>
          </a:p>
        </p:txBody>
      </p:sp>
      <p:sp>
        <p:nvSpPr>
          <p:cNvPr id="128" name="PlaceHolder 2"/>
          <p:cNvSpPr>
            <a:spLocks noGrp="1"/>
          </p:cNvSpPr>
          <p:nvPr>
            <p:ph type="body"/>
          </p:nvPr>
        </p:nvSpPr>
        <p:spPr>
          <a:xfrm>
            <a:off x="609480" y="1577520"/>
            <a:ext cx="5303520" cy="3977640"/>
          </a:xfrm>
          <a:prstGeom prst="rect">
            <a:avLst/>
          </a:prstGeom>
        </p:spPr>
        <p:txBody>
          <a:bodyPr lIns="0" rIns="0" tIns="0" bIns="0">
            <a:noAutofit/>
          </a:bodyPr>
          <a:p>
            <a:pPr marL="432000" indent="-324000" algn="ctr">
              <a:spcBef>
                <a:spcPts val="1417"/>
              </a:spcBef>
              <a:buClr>
                <a:srgbClr val="ffffff"/>
              </a:buClr>
              <a:buSzPct val="45000"/>
              <a:buFont typeface="Wingdings" charset="2"/>
              <a:buChar char=""/>
            </a:pPr>
            <a:r>
              <a:rPr b="0" lang="en-US" sz="2200" spc="-1" strike="noStrike">
                <a:solidFill>
                  <a:srgbClr val="ffffff"/>
                </a:solidFill>
                <a:latin typeface="Century Gothic"/>
              </a:rPr>
              <a:t>Click to edit the outline text format</a:t>
            </a:r>
            <a:endParaRPr b="0" lang="en-US" sz="2200" spc="-1" strike="noStrike">
              <a:solidFill>
                <a:srgbClr val="ffffff"/>
              </a:solidFill>
              <a:latin typeface="Century Gothic"/>
            </a:endParaRPr>
          </a:p>
          <a:p>
            <a:pPr lvl="1" marL="864000" indent="-324000" algn="ctr">
              <a:spcBef>
                <a:spcPts val="1134"/>
              </a:spcBef>
              <a:buClr>
                <a:srgbClr val="ffffff"/>
              </a:buClr>
              <a:buSzPct val="75000"/>
              <a:buFont typeface="Symbol" charset="2"/>
              <a:buChar char=""/>
            </a:pPr>
            <a:r>
              <a:rPr b="0" lang="en-US" sz="2200" spc="-1" strike="noStrike">
                <a:solidFill>
                  <a:srgbClr val="ffffff"/>
                </a:solidFill>
                <a:latin typeface="Century Gothic"/>
              </a:rPr>
              <a:t>Second Outline Level</a:t>
            </a:r>
            <a:endParaRPr b="0" lang="en-US" sz="2200" spc="-1" strike="noStrike">
              <a:solidFill>
                <a:srgbClr val="ffffff"/>
              </a:solidFill>
              <a:latin typeface="Century Gothic"/>
            </a:endParaRPr>
          </a:p>
          <a:p>
            <a:pPr lvl="2" marL="1296000" indent="-288000" algn="ctr">
              <a:spcBef>
                <a:spcPts val="850"/>
              </a:spcBef>
              <a:buClr>
                <a:srgbClr val="ffffff"/>
              </a:buClr>
              <a:buSzPct val="45000"/>
              <a:buFont typeface="Wingdings" charset="2"/>
              <a:buChar char=""/>
            </a:pPr>
            <a:r>
              <a:rPr b="0" lang="en-US" sz="2200" spc="-1" strike="noStrike">
                <a:solidFill>
                  <a:srgbClr val="ffffff"/>
                </a:solidFill>
                <a:latin typeface="Century Gothic"/>
              </a:rPr>
              <a:t>Third Outline Level</a:t>
            </a:r>
            <a:endParaRPr b="0" lang="en-US" sz="2200" spc="-1" strike="noStrike">
              <a:solidFill>
                <a:srgbClr val="ffffff"/>
              </a:solidFill>
              <a:latin typeface="Century Gothic"/>
            </a:endParaRPr>
          </a:p>
          <a:p>
            <a:pPr lvl="3" marL="1728000" indent="-216000" algn="ctr">
              <a:spcBef>
                <a:spcPts val="567"/>
              </a:spcBef>
              <a:buClr>
                <a:srgbClr val="ffffff"/>
              </a:buClr>
              <a:buSzPct val="75000"/>
              <a:buFont typeface="Symbol" charset="2"/>
              <a:buChar char=""/>
            </a:pPr>
            <a:r>
              <a:rPr b="0" lang="en-US" sz="2200" spc="-1" strike="noStrike">
                <a:solidFill>
                  <a:srgbClr val="ffffff"/>
                </a:solidFill>
                <a:latin typeface="Century Gothic"/>
              </a:rPr>
              <a:t>Fourth Outline Level</a:t>
            </a:r>
            <a:endParaRPr b="0" lang="en-US" sz="2200" spc="-1" strike="noStrike">
              <a:solidFill>
                <a:srgbClr val="ffffff"/>
              </a:solidFill>
              <a:latin typeface="Century Gothic"/>
            </a:endParaRPr>
          </a:p>
          <a:p>
            <a:pPr lvl="4" marL="2160000" indent="-216000" algn="ctr">
              <a:spcBef>
                <a:spcPts val="283"/>
              </a:spcBef>
              <a:buClr>
                <a:srgbClr val="ffffff"/>
              </a:buClr>
              <a:buSzPct val="45000"/>
              <a:buFont typeface="Wingdings" charset="2"/>
              <a:buChar char=""/>
            </a:pPr>
            <a:r>
              <a:rPr b="0" lang="en-US" sz="2200" spc="-1" strike="noStrike">
                <a:solidFill>
                  <a:srgbClr val="ffffff"/>
                </a:solidFill>
                <a:latin typeface="Century Gothic"/>
              </a:rPr>
              <a:t>Fifth Outline Level</a:t>
            </a:r>
            <a:endParaRPr b="0" lang="en-US" sz="2200" spc="-1" strike="noStrike">
              <a:solidFill>
                <a:srgbClr val="ffffff"/>
              </a:solidFill>
              <a:latin typeface="Century Gothic"/>
            </a:endParaRPr>
          </a:p>
          <a:p>
            <a:pPr lvl="5" marL="2592000" indent="-216000" algn="ctr">
              <a:spcBef>
                <a:spcPts val="283"/>
              </a:spcBef>
              <a:buClr>
                <a:srgbClr val="ffffff"/>
              </a:buClr>
              <a:buSzPct val="45000"/>
              <a:buFont typeface="Wingdings" charset="2"/>
              <a:buChar char=""/>
            </a:pPr>
            <a:r>
              <a:rPr b="0" lang="en-US" sz="2200" spc="-1" strike="noStrike">
                <a:solidFill>
                  <a:srgbClr val="ffffff"/>
                </a:solidFill>
                <a:latin typeface="Century Gothic"/>
              </a:rPr>
              <a:t>Sixth Outline Level</a:t>
            </a:r>
            <a:endParaRPr b="0" lang="en-US" sz="2200" spc="-1" strike="noStrike">
              <a:solidFill>
                <a:srgbClr val="ffffff"/>
              </a:solidFill>
              <a:latin typeface="Century Gothic"/>
            </a:endParaRPr>
          </a:p>
          <a:p>
            <a:pPr lvl="6" marL="3024000" indent="-216000" algn="ctr">
              <a:spcBef>
                <a:spcPts val="283"/>
              </a:spcBef>
              <a:buClr>
                <a:srgbClr val="ffffff"/>
              </a:buClr>
              <a:buSzPct val="45000"/>
              <a:buFont typeface="Wingdings" charset="2"/>
              <a:buChar char=""/>
            </a:pPr>
            <a:r>
              <a:rPr b="0" lang="en-US" sz="2200" spc="-1" strike="noStrike">
                <a:solidFill>
                  <a:srgbClr val="ffffff"/>
                </a:solidFill>
                <a:latin typeface="Century Gothic"/>
              </a:rPr>
              <a:t>Seventh Outline Level</a:t>
            </a:r>
            <a:endParaRPr b="0" lang="en-US" sz="2200" spc="-1" strike="noStrike">
              <a:solidFill>
                <a:srgbClr val="ffffff"/>
              </a:solidFill>
              <a:latin typeface="Century Gothic"/>
            </a:endParaRPr>
          </a:p>
        </p:txBody>
      </p:sp>
      <p:sp>
        <p:nvSpPr>
          <p:cNvPr id="129" name="PlaceHolder 3"/>
          <p:cNvSpPr>
            <a:spLocks noGrp="1"/>
          </p:cNvSpPr>
          <p:nvPr>
            <p:ph type="body"/>
          </p:nvPr>
        </p:nvSpPr>
        <p:spPr>
          <a:xfrm>
            <a:off x="6279120" y="1577520"/>
            <a:ext cx="5303520" cy="3977640"/>
          </a:xfrm>
          <a:prstGeom prst="rect">
            <a:avLst/>
          </a:prstGeom>
        </p:spPr>
        <p:txBody>
          <a:bodyPr lIns="0" rIns="0" tIns="0" bIns="0">
            <a:noAutofit/>
          </a:bodyPr>
          <a:p>
            <a:pPr marL="432000" indent="-324000" algn="ctr">
              <a:spcBef>
                <a:spcPts val="1417"/>
              </a:spcBef>
              <a:buClr>
                <a:srgbClr val="ffffff"/>
              </a:buClr>
              <a:buSzPct val="45000"/>
              <a:buFont typeface="Wingdings" charset="2"/>
              <a:buChar char=""/>
            </a:pPr>
            <a:r>
              <a:rPr b="0" lang="en-US" sz="2200" spc="-1" strike="noStrike">
                <a:solidFill>
                  <a:srgbClr val="ffffff"/>
                </a:solidFill>
                <a:latin typeface="Century Gothic"/>
              </a:rPr>
              <a:t>Click to edit the outline text format</a:t>
            </a:r>
            <a:endParaRPr b="0" lang="en-US" sz="2200" spc="-1" strike="noStrike">
              <a:solidFill>
                <a:srgbClr val="ffffff"/>
              </a:solidFill>
              <a:latin typeface="Century Gothic"/>
            </a:endParaRPr>
          </a:p>
          <a:p>
            <a:pPr lvl="1" marL="864000" indent="-324000" algn="ctr">
              <a:spcBef>
                <a:spcPts val="1134"/>
              </a:spcBef>
              <a:buClr>
                <a:srgbClr val="ffffff"/>
              </a:buClr>
              <a:buSzPct val="75000"/>
              <a:buFont typeface="Symbol" charset="2"/>
              <a:buChar char=""/>
            </a:pPr>
            <a:r>
              <a:rPr b="0" lang="en-US" sz="2200" spc="-1" strike="noStrike">
                <a:solidFill>
                  <a:srgbClr val="ffffff"/>
                </a:solidFill>
                <a:latin typeface="Century Gothic"/>
              </a:rPr>
              <a:t>Second Outline Level</a:t>
            </a:r>
            <a:endParaRPr b="0" lang="en-US" sz="2200" spc="-1" strike="noStrike">
              <a:solidFill>
                <a:srgbClr val="ffffff"/>
              </a:solidFill>
              <a:latin typeface="Century Gothic"/>
            </a:endParaRPr>
          </a:p>
          <a:p>
            <a:pPr lvl="2" marL="1296000" indent="-288000" algn="ctr">
              <a:spcBef>
                <a:spcPts val="850"/>
              </a:spcBef>
              <a:buClr>
                <a:srgbClr val="ffffff"/>
              </a:buClr>
              <a:buSzPct val="45000"/>
              <a:buFont typeface="Wingdings" charset="2"/>
              <a:buChar char=""/>
            </a:pPr>
            <a:r>
              <a:rPr b="0" lang="en-US" sz="2200" spc="-1" strike="noStrike">
                <a:solidFill>
                  <a:srgbClr val="ffffff"/>
                </a:solidFill>
                <a:latin typeface="Century Gothic"/>
              </a:rPr>
              <a:t>Third Outline Level</a:t>
            </a:r>
            <a:endParaRPr b="0" lang="en-US" sz="2200" spc="-1" strike="noStrike">
              <a:solidFill>
                <a:srgbClr val="ffffff"/>
              </a:solidFill>
              <a:latin typeface="Century Gothic"/>
            </a:endParaRPr>
          </a:p>
          <a:p>
            <a:pPr lvl="3" marL="1728000" indent="-216000" algn="ctr">
              <a:spcBef>
                <a:spcPts val="567"/>
              </a:spcBef>
              <a:buClr>
                <a:srgbClr val="ffffff"/>
              </a:buClr>
              <a:buSzPct val="75000"/>
              <a:buFont typeface="Symbol" charset="2"/>
              <a:buChar char=""/>
            </a:pPr>
            <a:r>
              <a:rPr b="0" lang="en-US" sz="2200" spc="-1" strike="noStrike">
                <a:solidFill>
                  <a:srgbClr val="ffffff"/>
                </a:solidFill>
                <a:latin typeface="Century Gothic"/>
              </a:rPr>
              <a:t>Fourth Outline Level</a:t>
            </a:r>
            <a:endParaRPr b="0" lang="en-US" sz="2200" spc="-1" strike="noStrike">
              <a:solidFill>
                <a:srgbClr val="ffffff"/>
              </a:solidFill>
              <a:latin typeface="Century Gothic"/>
            </a:endParaRPr>
          </a:p>
          <a:p>
            <a:pPr lvl="4" marL="2160000" indent="-216000" algn="ctr">
              <a:spcBef>
                <a:spcPts val="283"/>
              </a:spcBef>
              <a:buClr>
                <a:srgbClr val="ffffff"/>
              </a:buClr>
              <a:buSzPct val="45000"/>
              <a:buFont typeface="Wingdings" charset="2"/>
              <a:buChar char=""/>
            </a:pPr>
            <a:r>
              <a:rPr b="0" lang="en-US" sz="2200" spc="-1" strike="noStrike">
                <a:solidFill>
                  <a:srgbClr val="ffffff"/>
                </a:solidFill>
                <a:latin typeface="Century Gothic"/>
              </a:rPr>
              <a:t>Fifth Outline Level</a:t>
            </a:r>
            <a:endParaRPr b="0" lang="en-US" sz="2200" spc="-1" strike="noStrike">
              <a:solidFill>
                <a:srgbClr val="ffffff"/>
              </a:solidFill>
              <a:latin typeface="Century Gothic"/>
            </a:endParaRPr>
          </a:p>
          <a:p>
            <a:pPr lvl="5" marL="2592000" indent="-216000" algn="ctr">
              <a:spcBef>
                <a:spcPts val="283"/>
              </a:spcBef>
              <a:buClr>
                <a:srgbClr val="ffffff"/>
              </a:buClr>
              <a:buSzPct val="45000"/>
              <a:buFont typeface="Wingdings" charset="2"/>
              <a:buChar char=""/>
            </a:pPr>
            <a:r>
              <a:rPr b="0" lang="en-US" sz="2200" spc="-1" strike="noStrike">
                <a:solidFill>
                  <a:srgbClr val="ffffff"/>
                </a:solidFill>
                <a:latin typeface="Century Gothic"/>
              </a:rPr>
              <a:t>Sixth Outline Level</a:t>
            </a:r>
            <a:endParaRPr b="0" lang="en-US" sz="2200" spc="-1" strike="noStrike">
              <a:solidFill>
                <a:srgbClr val="ffffff"/>
              </a:solidFill>
              <a:latin typeface="Century Gothic"/>
            </a:endParaRPr>
          </a:p>
          <a:p>
            <a:pPr lvl="6" marL="3024000" indent="-216000" algn="ctr">
              <a:spcBef>
                <a:spcPts val="283"/>
              </a:spcBef>
              <a:buClr>
                <a:srgbClr val="ffffff"/>
              </a:buClr>
              <a:buSzPct val="45000"/>
              <a:buFont typeface="Wingdings" charset="2"/>
              <a:buChar char=""/>
            </a:pPr>
            <a:r>
              <a:rPr b="0" lang="en-US" sz="2200" spc="-1" strike="noStrike">
                <a:solidFill>
                  <a:srgbClr val="ffffff"/>
                </a:solidFill>
                <a:latin typeface="Century Gothic"/>
              </a:rPr>
              <a:t>Seventh Outline Level</a:t>
            </a:r>
            <a:endParaRPr b="0" lang="en-US" sz="2200" spc="-1" strike="noStrike">
              <a:solidFill>
                <a:srgbClr val="ffffff"/>
              </a:solidFill>
              <a:latin typeface="Century Gothic"/>
            </a:endParaRPr>
          </a:p>
        </p:txBody>
      </p:sp>
      <p:sp>
        <p:nvSpPr>
          <p:cNvPr id="130" name="PlaceHolder 4"/>
          <p:cNvSpPr>
            <a:spLocks noGrp="1"/>
          </p:cNvSpPr>
          <p:nvPr>
            <p:ph type="ftr"/>
          </p:nvPr>
        </p:nvSpPr>
        <p:spPr>
          <a:xfrm>
            <a:off x="685800" y="6355800"/>
            <a:ext cx="7772760" cy="364680"/>
          </a:xfrm>
          <a:prstGeom prst="rect">
            <a:avLst/>
          </a:prstGeom>
        </p:spPr>
        <p:txBody>
          <a:bodyPr lIns="0" rIns="0" tIns="0" bIns="0" anchor="ctr">
            <a:noAutofit/>
          </a:bodyPr>
          <a:p>
            <a:endParaRPr b="0" lang="en-IN" sz="2400" spc="-1" strike="noStrike">
              <a:latin typeface="Times New Roman"/>
            </a:endParaRPr>
          </a:p>
        </p:txBody>
      </p:sp>
      <p:sp>
        <p:nvSpPr>
          <p:cNvPr id="131" name="PlaceHolder 5"/>
          <p:cNvSpPr>
            <a:spLocks noGrp="1"/>
          </p:cNvSpPr>
          <p:nvPr>
            <p:ph type="dt"/>
          </p:nvPr>
        </p:nvSpPr>
        <p:spPr>
          <a:xfrm>
            <a:off x="8596080" y="6356520"/>
            <a:ext cx="2910960" cy="364680"/>
          </a:xfrm>
          <a:prstGeom prst="rect">
            <a:avLst/>
          </a:prstGeom>
        </p:spPr>
        <p:txBody>
          <a:bodyPr lIns="0" rIns="0" tIns="0" bIns="0" anchor="ctr">
            <a:noAutofit/>
          </a:bodyPr>
          <a:p>
            <a:pPr>
              <a:lnSpc>
                <a:spcPct val="100000"/>
              </a:lnSpc>
            </a:pPr>
            <a:fld id="{2D6B775F-8CAD-4CFD-A0DC-FF4F6FE6DD4B}" type="datetime">
              <a:rPr b="0" lang="en-US" sz="1050" spc="-1" strike="noStrike">
                <a:solidFill>
                  <a:srgbClr val="ffffff"/>
                </a:solidFill>
                <a:latin typeface="Century Gothic"/>
              </a:rPr>
              <a:t>8/31/24</a:t>
            </a:fld>
            <a:endParaRPr b="0" lang="en-IN" sz="1050" spc="-1" strike="noStrike">
              <a:latin typeface="Times New Roman"/>
            </a:endParaRPr>
          </a:p>
        </p:txBody>
      </p:sp>
      <p:sp>
        <p:nvSpPr>
          <p:cNvPr id="132" name="PlaceHolder 6"/>
          <p:cNvSpPr>
            <a:spLocks noGrp="1"/>
          </p:cNvSpPr>
          <p:nvPr>
            <p:ph type="sldNum"/>
          </p:nvPr>
        </p:nvSpPr>
        <p:spPr>
          <a:xfrm>
            <a:off x="8763840" y="380880"/>
            <a:ext cx="2743200" cy="364680"/>
          </a:xfrm>
          <a:prstGeom prst="rect">
            <a:avLst/>
          </a:prstGeom>
        </p:spPr>
        <p:txBody>
          <a:bodyPr lIns="0" rIns="0" tIns="0" bIns="0" anchor="ctr">
            <a:noAutofit/>
          </a:bodyPr>
          <a:p>
            <a:pPr marL="38160" algn="r">
              <a:lnSpc>
                <a:spcPct val="100000"/>
              </a:lnSpc>
              <a:spcBef>
                <a:spcPts val="54"/>
              </a:spcBef>
            </a:pPr>
            <a:fld id="{D36C8A97-555F-4F3B-9D37-9BCA5AB0988B}" type="slidenum">
              <a:rPr b="0" lang="en-US" sz="1100" spc="9" strike="noStrike">
                <a:solidFill>
                  <a:srgbClr val="8eb6a1"/>
                </a:solidFill>
                <a:latin typeface="Trebuchet MS"/>
              </a:rPr>
              <a:t>&lt;number&gt;</a:t>
            </a:fld>
            <a:endParaRPr b="0" lang="en-IN"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 descr=""/>
          <p:cNvPicPr/>
          <p:nvPr/>
        </p:nvPicPr>
        <p:blipFill>
          <a:blip r:embed="rId2"/>
          <a:stretch/>
        </p:blipFill>
        <p:spPr>
          <a:xfrm>
            <a:off x="0" y="0"/>
            <a:ext cx="12193200" cy="6858000"/>
          </a:xfrm>
          <a:prstGeom prst="rect">
            <a:avLst/>
          </a:prstGeom>
          <a:ln>
            <a:noFill/>
          </a:ln>
        </p:spPr>
      </p:pic>
      <p:sp>
        <p:nvSpPr>
          <p:cNvPr id="170" name="PlaceHolder 1"/>
          <p:cNvSpPr>
            <a:spLocks noGrp="1"/>
          </p:cNvSpPr>
          <p:nvPr>
            <p:ph type="title"/>
          </p:nvPr>
        </p:nvSpPr>
        <p:spPr>
          <a:xfrm>
            <a:off x="2873880" y="261000"/>
            <a:ext cx="6445080" cy="870840"/>
          </a:xfrm>
          <a:prstGeom prst="rect">
            <a:avLst/>
          </a:prstGeom>
        </p:spPr>
        <p:txBody>
          <a:bodyPr lIns="0" rIns="0" tIns="0" bIns="0" anchor="ctr">
            <a:normAutofit/>
          </a:bodyPr>
          <a:p>
            <a:pPr algn="ctr"/>
            <a:r>
              <a:rPr b="0" lang="en-IN" sz="1190" spc="-1" strike="noStrike">
                <a:solidFill>
                  <a:srgbClr val="ffffff"/>
                </a:solidFill>
                <a:latin typeface="Arial"/>
              </a:rPr>
              <a:t>Click to edit the title text format</a:t>
            </a:r>
            <a:endParaRPr b="0" lang="en-IN" sz="1190" spc="-1" strike="noStrike">
              <a:solidFill>
                <a:srgbClr val="ffffff"/>
              </a:solidFill>
              <a:latin typeface="Arial"/>
            </a:endParaRPr>
          </a:p>
        </p:txBody>
      </p:sp>
      <p:sp>
        <p:nvSpPr>
          <p:cNvPr id="171" name="PlaceHolder 2"/>
          <p:cNvSpPr>
            <a:spLocks noGrp="1"/>
          </p:cNvSpPr>
          <p:nvPr>
            <p:ph type="body"/>
          </p:nvPr>
        </p:nvSpPr>
        <p:spPr>
          <a:xfrm>
            <a:off x="609480" y="1654200"/>
            <a:ext cx="10973880" cy="4592880"/>
          </a:xfrm>
          <a:prstGeom prst="rect">
            <a:avLst/>
          </a:prstGeom>
        </p:spPr>
        <p:txBody>
          <a:bodyPr lIns="0" rIns="0" tIns="0" bIns="0">
            <a:noAutofit/>
          </a:bodyPr>
          <a:p>
            <a:pPr marL="432000" indent="-324000">
              <a:spcAft>
                <a:spcPts val="2259"/>
              </a:spcAft>
              <a:buClr>
                <a:srgbClr val="ffffff"/>
              </a:buClr>
              <a:buSzPct val="45000"/>
              <a:buFont typeface="Wingdings" charset="2"/>
              <a:buChar char=""/>
            </a:pPr>
            <a:r>
              <a:rPr b="0" lang="en-IN" sz="5130" spc="-1" strike="noStrike">
                <a:solidFill>
                  <a:srgbClr val="ffffff"/>
                </a:solidFill>
                <a:latin typeface="Arial"/>
              </a:rPr>
              <a:t>Click to edit the outline text format</a:t>
            </a:r>
            <a:endParaRPr b="0" lang="en-IN" sz="5130" spc="-1" strike="noStrike">
              <a:solidFill>
                <a:srgbClr val="ffffff"/>
              </a:solidFill>
              <a:latin typeface="Arial"/>
            </a:endParaRPr>
          </a:p>
          <a:p>
            <a:pPr lvl="1" marL="864000" indent="-324000">
              <a:spcAft>
                <a:spcPts val="1803"/>
              </a:spcAft>
              <a:buClr>
                <a:srgbClr val="ffffff"/>
              </a:buClr>
              <a:buSzPct val="75000"/>
              <a:buFont typeface="Symbol" charset="2"/>
              <a:buChar char=""/>
            </a:pPr>
            <a:r>
              <a:rPr b="0" lang="en-IN" sz="4490" spc="-1" strike="noStrike">
                <a:solidFill>
                  <a:srgbClr val="ffffff"/>
                </a:solidFill>
                <a:latin typeface="Arial"/>
              </a:rPr>
              <a:t>Second Outline Level</a:t>
            </a:r>
            <a:endParaRPr b="0" lang="en-IN" sz="4490" spc="-1" strike="noStrike">
              <a:solidFill>
                <a:srgbClr val="ffffff"/>
              </a:solidFill>
              <a:latin typeface="Arial"/>
            </a:endParaRPr>
          </a:p>
          <a:p>
            <a:pPr lvl="2" marL="1296000" indent="-288000">
              <a:spcAft>
                <a:spcPts val="1349"/>
              </a:spcAft>
              <a:buClr>
                <a:srgbClr val="ffffff"/>
              </a:buClr>
              <a:buSzPct val="45000"/>
              <a:buFont typeface="Wingdings" charset="2"/>
              <a:buChar char=""/>
            </a:pPr>
            <a:r>
              <a:rPr b="0" lang="en-IN" sz="3850" spc="-1" strike="noStrike">
                <a:solidFill>
                  <a:srgbClr val="ffffff"/>
                </a:solidFill>
                <a:latin typeface="Arial"/>
              </a:rPr>
              <a:t>Third Outline Level</a:t>
            </a:r>
            <a:endParaRPr b="0" lang="en-IN" sz="3850" spc="-1" strike="noStrike">
              <a:solidFill>
                <a:srgbClr val="ffffff"/>
              </a:solidFill>
              <a:latin typeface="Arial"/>
            </a:endParaRPr>
          </a:p>
          <a:p>
            <a:pPr lvl="3" marL="1728000" indent="-216000">
              <a:spcAft>
                <a:spcPts val="893"/>
              </a:spcAft>
              <a:buClr>
                <a:srgbClr val="ffffff"/>
              </a:buClr>
              <a:buSzPct val="75000"/>
              <a:buFont typeface="Symbol" charset="2"/>
              <a:buChar char=""/>
            </a:pPr>
            <a:r>
              <a:rPr b="0" lang="en-IN" sz="3200" spc="-1" strike="noStrike">
                <a:solidFill>
                  <a:srgbClr val="ffffff"/>
                </a:solidFill>
                <a:latin typeface="Arial"/>
              </a:rPr>
              <a:t>Fourth Outline Level</a:t>
            </a:r>
            <a:endParaRPr b="0" lang="en-IN" sz="3200" spc="-1" strike="noStrike">
              <a:solidFill>
                <a:srgbClr val="ffffff"/>
              </a:solidFill>
              <a:latin typeface="Arial"/>
            </a:endParaRPr>
          </a:p>
          <a:p>
            <a:pPr lvl="4" marL="2160000" indent="-216000">
              <a:spcAft>
                <a:spcPts val="439"/>
              </a:spcAft>
              <a:buClr>
                <a:srgbClr val="ffffff"/>
              </a:buClr>
              <a:buSzPct val="45000"/>
              <a:buFont typeface="Wingdings" charset="2"/>
              <a:buChar char=""/>
            </a:pPr>
            <a:r>
              <a:rPr b="0" lang="en-IN" sz="3200" spc="-1" strike="noStrike">
                <a:solidFill>
                  <a:srgbClr val="ffffff"/>
                </a:solidFill>
                <a:latin typeface="Arial"/>
              </a:rPr>
              <a:t>Fifth Outline Level</a:t>
            </a:r>
            <a:endParaRPr b="0" lang="en-IN" sz="3200" spc="-1" strike="noStrike">
              <a:solidFill>
                <a:srgbClr val="ffffff"/>
              </a:solidFill>
              <a:latin typeface="Arial"/>
            </a:endParaRPr>
          </a:p>
          <a:p>
            <a:pPr lvl="5" marL="2592000" indent="-216000">
              <a:spcAft>
                <a:spcPts val="439"/>
              </a:spcAft>
              <a:buClr>
                <a:srgbClr val="ffffff"/>
              </a:buClr>
              <a:buSzPct val="45000"/>
              <a:buFont typeface="Wingdings" charset="2"/>
              <a:buChar char=""/>
            </a:pPr>
            <a:r>
              <a:rPr b="0" lang="en-IN" sz="3200" spc="-1" strike="noStrike">
                <a:solidFill>
                  <a:srgbClr val="ffffff"/>
                </a:solidFill>
                <a:latin typeface="Arial"/>
              </a:rPr>
              <a:t>Sixth Outline Level</a:t>
            </a:r>
            <a:endParaRPr b="0" lang="en-IN" sz="3200" spc="-1" strike="noStrike">
              <a:solidFill>
                <a:srgbClr val="ffffff"/>
              </a:solidFill>
              <a:latin typeface="Arial"/>
            </a:endParaRPr>
          </a:p>
          <a:p>
            <a:pPr lvl="6" marL="3024000" indent="-216000">
              <a:spcAft>
                <a:spcPts val="439"/>
              </a:spcAft>
              <a:buClr>
                <a:srgbClr val="ffffff"/>
              </a:buClr>
              <a:buSzPct val="45000"/>
              <a:buFont typeface="Wingdings" charset="2"/>
              <a:buChar char=""/>
            </a:pPr>
            <a:r>
              <a:rPr b="0" lang="en-IN" sz="3200" spc="-1" strike="noStrike">
                <a:solidFill>
                  <a:srgbClr val="ffffff"/>
                </a:solidFill>
                <a:latin typeface="Arial"/>
              </a:rPr>
              <a:t>Seventh Outline Level</a:t>
            </a:r>
            <a:endParaRPr b="0" lang="en-IN" sz="3200" spc="-1" strike="noStrike">
              <a:solidFill>
                <a:srgbClr val="ffffff"/>
              </a:solidFill>
              <a:latin typeface="Arial"/>
            </a:endParaRPr>
          </a:p>
        </p:txBody>
      </p:sp>
      <p:sp>
        <p:nvSpPr>
          <p:cNvPr id="172" name="PlaceHolder 3"/>
          <p:cNvSpPr>
            <a:spLocks noGrp="1"/>
          </p:cNvSpPr>
          <p:nvPr>
            <p:ph type="dt"/>
          </p:nvPr>
        </p:nvSpPr>
        <p:spPr>
          <a:xfrm>
            <a:off x="609480" y="6444000"/>
            <a:ext cx="2840760" cy="276120"/>
          </a:xfrm>
          <a:prstGeom prst="rect">
            <a:avLst/>
          </a:prstGeom>
        </p:spPr>
        <p:txBody>
          <a:bodyPr lIns="0" rIns="0" tIns="0" bIns="0">
            <a:noAutofit/>
          </a:bodyPr>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173" name="PlaceHolder 4"/>
          <p:cNvSpPr>
            <a:spLocks noGrp="1"/>
          </p:cNvSpPr>
          <p:nvPr>
            <p:ph type="ftr"/>
          </p:nvPr>
        </p:nvSpPr>
        <p:spPr>
          <a:xfrm>
            <a:off x="4169880" y="6444000"/>
            <a:ext cx="3864960" cy="276120"/>
          </a:xfrm>
          <a:prstGeom prst="rect">
            <a:avLst/>
          </a:prstGeom>
        </p:spPr>
        <p:txBody>
          <a:bodyPr lIns="0" rIns="0" tIns="0" bIns="0">
            <a:noAutofit/>
          </a:bodyPr>
          <a:p>
            <a:pPr algn="ct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174" name="PlaceHolder 5"/>
          <p:cNvSpPr>
            <a:spLocks noGrp="1"/>
          </p:cNvSpPr>
          <p:nvPr>
            <p:ph type="sldNum"/>
          </p:nvPr>
        </p:nvSpPr>
        <p:spPr>
          <a:xfrm>
            <a:off x="8742240" y="6444000"/>
            <a:ext cx="2840760" cy="276120"/>
          </a:xfrm>
          <a:prstGeom prst="rect">
            <a:avLst/>
          </a:prstGeom>
        </p:spPr>
        <p:txBody>
          <a:bodyPr lIns="0" rIns="0" tIns="0" bIns="0">
            <a:noAutofit/>
          </a:bodyPr>
          <a:p>
            <a:pPr algn="r"/>
            <a:fld id="{4BBCBD79-CDF9-427F-9673-4DFC5CAA4156}"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5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chart" Target="../charts/chart4.xml"/><Relationship Id="rId3" Type="http://schemas.openxmlformats.org/officeDocument/2006/relationships/slideLayout" Target="../slideLayouts/slideLayout5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2664000" y="1642680"/>
            <a:ext cx="13681080" cy="1381320"/>
          </a:xfrm>
          <a:prstGeom prst="rect">
            <a:avLst/>
          </a:prstGeom>
          <a:noFill/>
          <a:ln>
            <a:noFill/>
          </a:ln>
        </p:spPr>
        <p:txBody>
          <a:bodyPr lIns="0" rIns="0" tIns="16560" bIns="0" anchor="ctr">
            <a:noAutofit/>
          </a:bodyPr>
          <a:p>
            <a:pPr marL="3213720" algn="r">
              <a:lnSpc>
                <a:spcPct val="90000"/>
              </a:lnSpc>
              <a:spcBef>
                <a:spcPts val="130"/>
              </a:spcBef>
            </a:pPr>
            <a:r>
              <a:rPr b="1" lang="en-US" sz="3200" spc="-1" strike="noStrike" cap="all">
                <a:solidFill>
                  <a:srgbClr val="ffffff"/>
                </a:solidFill>
                <a:latin typeface="Arial"/>
              </a:rPr>
              <a:t>Employee</a:t>
            </a:r>
            <a:r>
              <a:rPr b="1" lang="en-US" sz="3200" spc="-1" strike="noStrike" cap="all">
                <a:solidFill>
                  <a:srgbClr val="0f0f0f"/>
                </a:solidFill>
                <a:latin typeface="Arial"/>
              </a:rPr>
              <a:t> </a:t>
            </a:r>
            <a:r>
              <a:rPr b="1" lang="en-US" sz="3200" spc="-1" strike="noStrike" cap="all">
                <a:solidFill>
                  <a:srgbClr val="ffffff"/>
                </a:solidFill>
                <a:latin typeface="Arial"/>
              </a:rPr>
              <a:t>Data</a:t>
            </a:r>
            <a:r>
              <a:rPr b="1" lang="en-US" sz="3200" spc="-1" strike="noStrike" cap="all">
                <a:solidFill>
                  <a:srgbClr val="0f0f0f"/>
                </a:solidFill>
                <a:latin typeface="Arial"/>
              </a:rPr>
              <a:t> </a:t>
            </a:r>
            <a:r>
              <a:rPr b="1" lang="en-US" sz="3200" spc="-1" strike="noStrike" cap="all">
                <a:solidFill>
                  <a:srgbClr val="ffffff"/>
                </a:solidFill>
                <a:latin typeface="Arial"/>
              </a:rPr>
              <a:t>Analysis</a:t>
            </a:r>
            <a:r>
              <a:rPr b="1" lang="en-US" sz="3200" spc="-1" strike="noStrike" cap="all">
                <a:solidFill>
                  <a:srgbClr val="0f0f0f"/>
                </a:solidFill>
                <a:latin typeface="Arial"/>
              </a:rPr>
              <a:t> </a:t>
            </a:r>
            <a:r>
              <a:rPr b="1" lang="en-US" sz="3200" spc="-1" strike="noStrike" cap="all">
                <a:solidFill>
                  <a:srgbClr val="ffffff"/>
                </a:solidFill>
                <a:latin typeface="Arial"/>
              </a:rPr>
              <a:t>using</a:t>
            </a:r>
            <a:r>
              <a:rPr b="1" lang="en-US" sz="3200" spc="-1" strike="noStrike" cap="all">
                <a:solidFill>
                  <a:srgbClr val="0f0f0f"/>
                </a:solidFill>
                <a:latin typeface="Arial"/>
              </a:rPr>
              <a:t> </a:t>
            </a:r>
            <a:r>
              <a:rPr b="1" lang="en-US" sz="3200" spc="-1" strike="noStrike" cap="all">
                <a:solidFill>
                  <a:srgbClr val="ffffff"/>
                </a:solidFill>
                <a:latin typeface="Arial"/>
              </a:rPr>
              <a:t>Excel</a:t>
            </a:r>
            <a:r>
              <a:rPr b="1" lang="en-US" sz="3200" spc="-1" strike="noStrike" cap="all">
                <a:solidFill>
                  <a:srgbClr val="0f0f0f"/>
                </a:solidFill>
                <a:latin typeface="Arial"/>
              </a:rPr>
              <a:t> </a:t>
            </a:r>
            <a:br/>
            <a:endParaRPr b="0" lang="en-IN" sz="3200" spc="-1" strike="noStrike">
              <a:solidFill>
                <a:srgbClr val="ffffff"/>
              </a:solidFill>
              <a:latin typeface="Arial"/>
            </a:endParaRPr>
          </a:p>
        </p:txBody>
      </p:sp>
      <p:sp>
        <p:nvSpPr>
          <p:cNvPr id="218" name="CustomShape 2"/>
          <p:cNvSpPr/>
          <p:nvPr/>
        </p:nvSpPr>
        <p:spPr>
          <a:xfrm>
            <a:off x="723240" y="3436200"/>
            <a:ext cx="8277480" cy="1675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ffffff"/>
                </a:solidFill>
                <a:latin typeface="Arial"/>
              </a:rPr>
              <a:t>STUDENT NAME </a:t>
            </a:r>
            <a:r>
              <a:rPr b="0" lang="en-US" sz="2000" spc="-1" strike="noStrike">
                <a:solidFill>
                  <a:srgbClr val="ffffff"/>
                </a:solidFill>
                <a:latin typeface="Arial"/>
              </a:rPr>
              <a:t>: JAYANTIKA.M.A</a:t>
            </a:r>
            <a:endParaRPr b="0" lang="en-IN" sz="2000" spc="-1" strike="noStrike">
              <a:latin typeface="Arial"/>
            </a:endParaRPr>
          </a:p>
          <a:p>
            <a:pPr>
              <a:lnSpc>
                <a:spcPct val="100000"/>
              </a:lnSpc>
            </a:pPr>
            <a:r>
              <a:rPr b="1" lang="en-US" sz="2000" spc="-1" strike="noStrike">
                <a:solidFill>
                  <a:srgbClr val="ffffff"/>
                </a:solidFill>
                <a:latin typeface="Arial"/>
              </a:rPr>
              <a:t>REGISTER NO     </a:t>
            </a:r>
            <a:r>
              <a:rPr b="0" lang="en-US" sz="2000" spc="-1" strike="noStrike">
                <a:solidFill>
                  <a:srgbClr val="ffffff"/>
                </a:solidFill>
                <a:latin typeface="Arial"/>
              </a:rPr>
              <a:t>: 122202020</a:t>
            </a:r>
            <a:endParaRPr b="0" lang="en-IN" sz="2000" spc="-1" strike="noStrike">
              <a:latin typeface="Arial"/>
            </a:endParaRPr>
          </a:p>
          <a:p>
            <a:pPr>
              <a:lnSpc>
                <a:spcPct val="100000"/>
              </a:lnSpc>
            </a:pPr>
            <a:r>
              <a:rPr b="1" lang="en-US" sz="2000" spc="-1" strike="noStrike">
                <a:solidFill>
                  <a:srgbClr val="ffffff"/>
                </a:solidFill>
                <a:latin typeface="Arial"/>
              </a:rPr>
              <a:t>DEPARTMENT</a:t>
            </a:r>
            <a:r>
              <a:rPr b="0" lang="en-US" sz="2000" spc="-1" strike="noStrike">
                <a:solidFill>
                  <a:srgbClr val="ffffff"/>
                </a:solidFill>
                <a:latin typeface="Arial"/>
              </a:rPr>
              <a:t>     : B.COM(Corporate Secretaryship)</a:t>
            </a:r>
            <a:endParaRPr b="0" lang="en-IN" sz="2000" spc="-1" strike="noStrike">
              <a:latin typeface="Arial"/>
            </a:endParaRPr>
          </a:p>
          <a:p>
            <a:pPr>
              <a:lnSpc>
                <a:spcPct val="100000"/>
              </a:lnSpc>
            </a:pPr>
            <a:r>
              <a:rPr b="1" lang="en-US" sz="2000" spc="-1" strike="noStrike">
                <a:solidFill>
                  <a:srgbClr val="ffffff"/>
                </a:solidFill>
                <a:latin typeface="Arial"/>
              </a:rPr>
              <a:t>COLLEGE </a:t>
            </a:r>
            <a:r>
              <a:rPr b="0" lang="en-US" sz="2000" spc="-1" strike="noStrike">
                <a:solidFill>
                  <a:srgbClr val="ffffff"/>
                </a:solidFill>
                <a:latin typeface="Arial"/>
              </a:rPr>
              <a:t>            : ANNA ADARSH COLLEGE FOR WOMEN</a:t>
            </a:r>
            <a:endParaRPr b="0" lang="en-IN" sz="2000" spc="-1" strike="noStrike">
              <a:latin typeface="Arial"/>
            </a:endParaRPr>
          </a:p>
          <a:p>
            <a:pPr>
              <a:lnSpc>
                <a:spcPct val="100000"/>
              </a:lnSpc>
            </a:pPr>
            <a:r>
              <a:rPr b="0" lang="en-US" sz="2400" spc="-1" strike="noStrike">
                <a:solidFill>
                  <a:srgbClr val="ffffff"/>
                </a:solidFill>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9" name="object 6" descr=""/>
          <p:cNvPicPr/>
          <p:nvPr/>
        </p:nvPicPr>
        <p:blipFill>
          <a:blip r:embed="rId1"/>
          <a:stretch/>
        </p:blipFill>
        <p:spPr>
          <a:xfrm>
            <a:off x="1666800" y="6467400"/>
            <a:ext cx="75960" cy="177480"/>
          </a:xfrm>
          <a:prstGeom prst="rect">
            <a:avLst/>
          </a:prstGeom>
          <a:ln>
            <a:noFill/>
          </a:ln>
        </p:spPr>
      </p:pic>
      <p:sp>
        <p:nvSpPr>
          <p:cNvPr id="240" name="CustomShape 1"/>
          <p:cNvSpPr/>
          <p:nvPr/>
        </p:nvSpPr>
        <p:spPr>
          <a:xfrm>
            <a:off x="1127808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F7428F89-88A7-41AB-8945-E88570BDF2A4}" type="slidenum">
              <a:rPr b="0" lang="en-US" sz="1100" spc="9" strike="noStrike">
                <a:solidFill>
                  <a:srgbClr val="2d936b"/>
                </a:solidFill>
                <a:latin typeface="Trebuchet MS"/>
              </a:rPr>
              <a:t>&lt;number&gt;</a:t>
            </a:fld>
            <a:endParaRPr b="0" lang="en-IN" sz="1100" spc="-1" strike="noStrike">
              <a:latin typeface="Arial"/>
            </a:endParaRPr>
          </a:p>
        </p:txBody>
      </p:sp>
      <p:sp>
        <p:nvSpPr>
          <p:cNvPr id="241" name="CustomShape 2"/>
          <p:cNvSpPr/>
          <p:nvPr/>
        </p:nvSpPr>
        <p:spPr>
          <a:xfrm>
            <a:off x="3088080" y="414360"/>
            <a:ext cx="4399920" cy="500040"/>
          </a:xfrm>
          <a:prstGeom prst="rect">
            <a:avLst/>
          </a:prstGeom>
          <a:noFill/>
          <a:ln>
            <a:noFill/>
          </a:ln>
        </p:spPr>
        <p:style>
          <a:lnRef idx="0"/>
          <a:fillRef idx="0"/>
          <a:effectRef idx="0"/>
          <a:fontRef idx="minor"/>
        </p:style>
        <p:txBody>
          <a:bodyPr lIns="0" rIns="0" tIns="13320" bIns="0">
            <a:spAutoFit/>
          </a:bodyPr>
          <a:p>
            <a:pPr marL="12600" algn="r">
              <a:lnSpc>
                <a:spcPct val="100000"/>
              </a:lnSpc>
              <a:spcBef>
                <a:spcPts val="105"/>
              </a:spcBef>
            </a:pPr>
            <a:r>
              <a:rPr b="1" lang="en-US" sz="3200" spc="12" strike="noStrike">
                <a:solidFill>
                  <a:srgbClr val="ffffff"/>
                </a:solidFill>
                <a:latin typeface="Arial"/>
              </a:rPr>
              <a:t>M</a:t>
            </a:r>
            <a:r>
              <a:rPr b="1" lang="en-US" sz="3200" spc="-1" strike="noStrike">
                <a:solidFill>
                  <a:srgbClr val="ffffff"/>
                </a:solidFill>
                <a:latin typeface="Arial"/>
              </a:rPr>
              <a:t>O</a:t>
            </a:r>
            <a:r>
              <a:rPr b="1" lang="en-US" sz="3200" spc="-15" strike="noStrike">
                <a:solidFill>
                  <a:srgbClr val="ffffff"/>
                </a:solidFill>
                <a:latin typeface="Arial"/>
              </a:rPr>
              <a:t>D</a:t>
            </a:r>
            <a:r>
              <a:rPr b="1" lang="en-US" sz="3200" spc="-35" strike="noStrike">
                <a:solidFill>
                  <a:srgbClr val="ffffff"/>
                </a:solidFill>
                <a:latin typeface="Arial"/>
              </a:rPr>
              <a:t>E</a:t>
            </a:r>
            <a:r>
              <a:rPr b="1" lang="en-US" sz="3200" spc="-32" strike="noStrike">
                <a:solidFill>
                  <a:srgbClr val="ffffff"/>
                </a:solidFill>
                <a:latin typeface="Arial"/>
              </a:rPr>
              <a:t>LL</a:t>
            </a:r>
            <a:r>
              <a:rPr b="1" lang="en-US" sz="3200" spc="-7" strike="noStrike">
                <a:solidFill>
                  <a:srgbClr val="ffffff"/>
                </a:solidFill>
                <a:latin typeface="Arial"/>
              </a:rPr>
              <a:t>I</a:t>
            </a:r>
            <a:r>
              <a:rPr b="1" lang="en-US" sz="3200" spc="29" strike="noStrike">
                <a:solidFill>
                  <a:srgbClr val="ffffff"/>
                </a:solidFill>
                <a:latin typeface="Arial"/>
              </a:rPr>
              <a:t>N</a:t>
            </a:r>
            <a:r>
              <a:rPr b="1" lang="en-US" sz="3200" spc="4" strike="noStrike">
                <a:solidFill>
                  <a:srgbClr val="ffffff"/>
                </a:solidFill>
                <a:latin typeface="Arial"/>
              </a:rPr>
              <a:t>G</a:t>
            </a:r>
            <a:endParaRPr b="0" lang="en-IN" sz="3200" spc="-1" strike="noStrike">
              <a:latin typeface="Arial"/>
            </a:endParaRPr>
          </a:p>
        </p:txBody>
      </p:sp>
      <p:sp>
        <p:nvSpPr>
          <p:cNvPr id="242" name="TextShape 3"/>
          <p:cNvSpPr txBox="1"/>
          <p:nvPr/>
        </p:nvSpPr>
        <p:spPr>
          <a:xfrm>
            <a:off x="216000" y="914400"/>
            <a:ext cx="10973520" cy="5781240"/>
          </a:xfrm>
          <a:prstGeom prst="rect">
            <a:avLst/>
          </a:prstGeom>
          <a:noFill/>
          <a:ln>
            <a:noFill/>
          </a:ln>
        </p:spPr>
        <p:txBody>
          <a:bodyPr>
            <a:normAutofit fontScale="81000"/>
          </a:bodyPr>
          <a:p>
            <a:pPr marL="228600" indent="-228240">
              <a:lnSpc>
                <a:spcPct val="150000"/>
              </a:lnSpc>
              <a:spcBef>
                <a:spcPts val="1001"/>
              </a:spcBef>
              <a:buClr>
                <a:srgbClr val="ffffff"/>
              </a:buClr>
              <a:buFont typeface="Arial"/>
              <a:buChar char="•"/>
            </a:pPr>
            <a:r>
              <a:rPr b="1" lang="en-US" sz="2000" spc="-1" strike="noStrike">
                <a:solidFill>
                  <a:srgbClr val="ffffff"/>
                </a:solidFill>
                <a:latin typeface="Arial"/>
              </a:rPr>
              <a:t>DATA COLLECTION:</a:t>
            </a:r>
            <a:endParaRPr b="0" lang="en-IN" sz="2000" spc="-1" strike="noStrike">
              <a:solidFill>
                <a:srgbClr val="ffffff"/>
              </a:solidFill>
              <a:latin typeface="Arial"/>
            </a:endParaRPr>
          </a:p>
          <a:p>
            <a:pPr marL="457200" indent="-456840">
              <a:lnSpc>
                <a:spcPct val="150000"/>
              </a:lnSpc>
              <a:spcBef>
                <a:spcPts val="1001"/>
              </a:spcBef>
              <a:buClr>
                <a:srgbClr val="ffffff"/>
              </a:buClr>
              <a:buFont typeface="Century Gothic"/>
              <a:buAutoNum type="arabicPeriod"/>
            </a:pPr>
            <a:r>
              <a:rPr b="0" lang="en-US" sz="2000" spc="-1" strike="noStrike">
                <a:solidFill>
                  <a:srgbClr val="ffffff"/>
                </a:solidFill>
                <a:latin typeface="Arial"/>
              </a:rPr>
              <a:t>Downloaded the dataset from edunet dashboard</a:t>
            </a:r>
            <a:endParaRPr b="0" lang="en-IN" sz="2000" spc="-1" strike="noStrike">
              <a:solidFill>
                <a:srgbClr val="ffffff"/>
              </a:solidFill>
              <a:latin typeface="Arial"/>
            </a:endParaRPr>
          </a:p>
          <a:p>
            <a:pPr marL="457200" indent="-456840">
              <a:lnSpc>
                <a:spcPct val="150000"/>
              </a:lnSpc>
              <a:spcBef>
                <a:spcPts val="1001"/>
              </a:spcBef>
              <a:buClr>
                <a:srgbClr val="ffffff"/>
              </a:buClr>
              <a:buFont typeface="Century Gothic"/>
              <a:buAutoNum type="arabicPeriod"/>
            </a:pPr>
            <a:r>
              <a:rPr b="0" lang="en-US" sz="2000" spc="-1" strike="noStrike">
                <a:solidFill>
                  <a:srgbClr val="ffffff"/>
                </a:solidFill>
                <a:latin typeface="Arial"/>
              </a:rPr>
              <a:t>Opened the data in excel</a:t>
            </a:r>
            <a:endParaRPr b="0" lang="en-IN" sz="2000" spc="-1" strike="noStrike">
              <a:solidFill>
                <a:srgbClr val="ffffff"/>
              </a:solidFill>
              <a:latin typeface="Arial"/>
            </a:endParaRPr>
          </a:p>
          <a:p>
            <a:pPr marL="457200" indent="-456840">
              <a:lnSpc>
                <a:spcPct val="150000"/>
              </a:lnSpc>
              <a:spcBef>
                <a:spcPts val="1001"/>
              </a:spcBef>
              <a:buClr>
                <a:srgbClr val="ffffff"/>
              </a:buClr>
              <a:buFont typeface="Century Gothic"/>
              <a:buAutoNum type="arabicPeriod"/>
            </a:pPr>
            <a:r>
              <a:rPr b="0" lang="en-US" sz="2000" spc="-1" strike="noStrike">
                <a:solidFill>
                  <a:srgbClr val="ffffff"/>
                </a:solidFill>
                <a:latin typeface="Arial"/>
              </a:rPr>
              <a:t>Saved the file in desktop as an(.xls) file</a:t>
            </a:r>
            <a:endParaRPr b="0" lang="en-IN" sz="2000" spc="-1" strike="noStrike">
              <a:solidFill>
                <a:srgbClr val="ffffff"/>
              </a:solidFill>
              <a:latin typeface="Arial"/>
            </a:endParaRPr>
          </a:p>
          <a:p>
            <a:pPr marL="228600" indent="-228240">
              <a:lnSpc>
                <a:spcPct val="150000"/>
              </a:lnSpc>
              <a:spcBef>
                <a:spcPts val="1001"/>
              </a:spcBef>
              <a:buClr>
                <a:srgbClr val="ffffff"/>
              </a:buClr>
              <a:buFont typeface="Arial"/>
              <a:buChar char="•"/>
            </a:pPr>
            <a:r>
              <a:rPr b="1" lang="en-US" sz="2000" spc="-1" strike="noStrike">
                <a:solidFill>
                  <a:srgbClr val="ffffff"/>
                </a:solidFill>
                <a:latin typeface="Arial"/>
              </a:rPr>
              <a:t>FEATURE COLLECTION:</a:t>
            </a:r>
            <a:endParaRPr b="0" lang="en-IN" sz="2000" spc="-1" strike="noStrike">
              <a:solidFill>
                <a:srgbClr val="ffffff"/>
              </a:solidFill>
              <a:latin typeface="Arial"/>
            </a:endParaRPr>
          </a:p>
          <a:p>
            <a:pPr marL="457200" indent="-456840">
              <a:lnSpc>
                <a:spcPct val="150000"/>
              </a:lnSpc>
              <a:spcBef>
                <a:spcPts val="1001"/>
              </a:spcBef>
              <a:buClr>
                <a:srgbClr val="ffffff"/>
              </a:buClr>
              <a:buFont typeface="Century Gothic"/>
              <a:buAutoNum type="arabicPeriod"/>
            </a:pPr>
            <a:r>
              <a:rPr b="0" lang="en-US" sz="2000" spc="-1" strike="noStrike">
                <a:solidFill>
                  <a:srgbClr val="ffffff"/>
                </a:solidFill>
                <a:latin typeface="Arial"/>
              </a:rPr>
              <a:t>Used conditional formatting</a:t>
            </a:r>
            <a:endParaRPr b="0" lang="en-IN" sz="2000" spc="-1" strike="noStrike">
              <a:solidFill>
                <a:srgbClr val="ffffff"/>
              </a:solidFill>
              <a:latin typeface="Arial"/>
            </a:endParaRPr>
          </a:p>
          <a:p>
            <a:pPr marL="457200" indent="-456840">
              <a:lnSpc>
                <a:spcPct val="150000"/>
              </a:lnSpc>
              <a:spcBef>
                <a:spcPts val="1001"/>
              </a:spcBef>
              <a:buClr>
                <a:srgbClr val="ffffff"/>
              </a:buClr>
              <a:buFont typeface="Century Gothic"/>
              <a:buAutoNum type="arabicPeriod"/>
            </a:pPr>
            <a:r>
              <a:rPr b="0" lang="en-US" sz="2000" spc="-1" strike="noStrike">
                <a:solidFill>
                  <a:srgbClr val="ffffff"/>
                </a:solidFill>
                <a:latin typeface="Arial"/>
              </a:rPr>
              <a:t>Used fill color option</a:t>
            </a:r>
            <a:endParaRPr b="0" lang="en-IN" sz="2000" spc="-1" strike="noStrike">
              <a:solidFill>
                <a:srgbClr val="ffffff"/>
              </a:solidFill>
              <a:latin typeface="Arial"/>
            </a:endParaRPr>
          </a:p>
          <a:p>
            <a:pPr marL="457200" indent="-456840">
              <a:lnSpc>
                <a:spcPct val="150000"/>
              </a:lnSpc>
              <a:spcBef>
                <a:spcPts val="1001"/>
              </a:spcBef>
              <a:buClr>
                <a:srgbClr val="ffffff"/>
              </a:buClr>
              <a:buFont typeface="Century Gothic"/>
              <a:buAutoNum type="arabicPeriod"/>
            </a:pPr>
            <a:r>
              <a:rPr b="0" lang="en-US" sz="2000" spc="-1" strike="noStrike">
                <a:solidFill>
                  <a:srgbClr val="ffffff"/>
                </a:solidFill>
                <a:latin typeface="Arial"/>
              </a:rPr>
              <a:t>Used  filter option to separate blanks in the column</a:t>
            </a:r>
            <a:endParaRPr b="0" lang="en-IN" sz="2000" spc="-1" strike="noStrike">
              <a:solidFill>
                <a:srgbClr val="ffffff"/>
              </a:solidFill>
              <a:latin typeface="Arial"/>
            </a:endParaRPr>
          </a:p>
          <a:p>
            <a:pPr marL="228600" indent="-228240">
              <a:lnSpc>
                <a:spcPct val="150000"/>
              </a:lnSpc>
              <a:spcBef>
                <a:spcPts val="1001"/>
              </a:spcBef>
              <a:buClr>
                <a:srgbClr val="ffffff"/>
              </a:buClr>
              <a:buFont typeface="Arial"/>
              <a:buChar char="•"/>
            </a:pPr>
            <a:r>
              <a:rPr b="1" lang="en-US" sz="2000" spc="-1" strike="noStrike">
                <a:solidFill>
                  <a:srgbClr val="ffffff"/>
                </a:solidFill>
                <a:latin typeface="Arial"/>
              </a:rPr>
              <a:t>DATA CLEANING:</a:t>
            </a:r>
            <a:endParaRPr b="0" lang="en-IN" sz="2000" spc="-1" strike="noStrike">
              <a:solidFill>
                <a:srgbClr val="ffffff"/>
              </a:solidFill>
              <a:latin typeface="Arial"/>
            </a:endParaRPr>
          </a:p>
          <a:p>
            <a:pPr marL="457200" indent="-456840">
              <a:lnSpc>
                <a:spcPct val="150000"/>
              </a:lnSpc>
              <a:spcBef>
                <a:spcPts val="1001"/>
              </a:spcBef>
              <a:buClr>
                <a:srgbClr val="ffffff"/>
              </a:buClr>
              <a:buFont typeface="Century Gothic"/>
              <a:buAutoNum type="arabicPeriod"/>
            </a:pPr>
            <a:r>
              <a:rPr b="0" lang="en-US" sz="2000" spc="-1" strike="noStrike">
                <a:solidFill>
                  <a:srgbClr val="ffffff"/>
                </a:solidFill>
                <a:latin typeface="Arial"/>
              </a:rPr>
              <a:t>Filtering the data according to our needs</a:t>
            </a:r>
            <a:endParaRPr b="0" lang="en-IN" sz="2000" spc="-1" strike="noStrike">
              <a:solidFill>
                <a:srgbClr val="ffffff"/>
              </a:solidFill>
              <a:latin typeface="Arial"/>
            </a:endParaRPr>
          </a:p>
          <a:p>
            <a:pPr marL="457200" indent="-456840">
              <a:lnSpc>
                <a:spcPct val="150000"/>
              </a:lnSpc>
              <a:spcBef>
                <a:spcPts val="1001"/>
              </a:spcBef>
              <a:buClr>
                <a:srgbClr val="ffffff"/>
              </a:buClr>
              <a:buFont typeface="Century Gothic"/>
              <a:buAutoNum type="arabicPeriod"/>
            </a:pPr>
            <a:r>
              <a:rPr b="0" lang="en-US" sz="2000" spc="-1" strike="noStrike">
                <a:solidFill>
                  <a:srgbClr val="ffffff"/>
                </a:solidFill>
                <a:latin typeface="Arial"/>
              </a:rPr>
              <a:t>Making the data into a structured data</a:t>
            </a:r>
            <a:endParaRPr b="0" lang="en-IN" sz="2000" spc="-1" strike="noStrike">
              <a:solidFill>
                <a:srgbClr val="ffffff"/>
              </a:solidFill>
              <a:latin typeface="Arial"/>
            </a:endParaRPr>
          </a:p>
          <a:p>
            <a:pPr marL="457200" indent="-456840">
              <a:lnSpc>
                <a:spcPct val="150000"/>
              </a:lnSpc>
              <a:spcBef>
                <a:spcPts val="1001"/>
              </a:spcBef>
              <a:buClr>
                <a:srgbClr val="ffffff"/>
              </a:buClr>
              <a:buFont typeface="Century Gothic"/>
              <a:buAutoNum type="arabicPeriod"/>
            </a:pPr>
            <a:r>
              <a:rPr b="0" lang="en-US" sz="2000" spc="-1" strike="noStrike">
                <a:solidFill>
                  <a:srgbClr val="ffffff"/>
                </a:solidFill>
                <a:latin typeface="Arial"/>
              </a:rPr>
              <a:t>Separating the important columns</a:t>
            </a:r>
            <a:endParaRPr b="0" lang="en-IN" sz="2000" spc="-1" strike="noStrike">
              <a:solidFill>
                <a:srgbClr val="ffffff"/>
              </a:solidFill>
              <a:latin typeface="Arial"/>
            </a:endParaRPr>
          </a:p>
          <a:p>
            <a:endParaRPr b="0" lang="en-IN" sz="2000" spc="-1" strike="noStrike">
              <a:solidFill>
                <a:srgbClr val="ffffff"/>
              </a:solidFill>
              <a:latin typeface="Arial"/>
            </a:endParaRPr>
          </a:p>
          <a:p>
            <a:endParaRPr b="0" lang="en-IN"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4104000" y="144000"/>
            <a:ext cx="2818080" cy="1158480"/>
          </a:xfrm>
          <a:prstGeom prst="rect">
            <a:avLst/>
          </a:prstGeom>
          <a:noFill/>
          <a:ln>
            <a:noFill/>
          </a:ln>
        </p:spPr>
        <p:txBody>
          <a:bodyPr lIns="0" rIns="0" tIns="13320" bIns="0" anchor="ctr">
            <a:noAutofit/>
          </a:bodyPr>
          <a:p>
            <a:pPr marL="12600" algn="r">
              <a:lnSpc>
                <a:spcPct val="100000"/>
              </a:lnSpc>
              <a:spcBef>
                <a:spcPts val="105"/>
              </a:spcBef>
            </a:pPr>
            <a:r>
              <a:rPr b="0" lang="en-IN" sz="4000" spc="-1" strike="noStrike" cap="all">
                <a:solidFill>
                  <a:srgbClr val="ffffff"/>
                </a:solidFill>
                <a:latin typeface="Arial"/>
              </a:rPr>
              <a:t>R</a:t>
            </a:r>
            <a:r>
              <a:rPr b="0" lang="en-IN" sz="4000" spc="-41" strike="noStrike" cap="all">
                <a:solidFill>
                  <a:srgbClr val="ffffff"/>
                </a:solidFill>
                <a:latin typeface="Arial"/>
              </a:rPr>
              <a:t>E</a:t>
            </a:r>
            <a:r>
              <a:rPr b="0" lang="en-IN" sz="4000" spc="12" strike="noStrike" cap="all">
                <a:solidFill>
                  <a:srgbClr val="ffffff"/>
                </a:solidFill>
                <a:latin typeface="Arial"/>
              </a:rPr>
              <a:t>S</a:t>
            </a:r>
            <a:r>
              <a:rPr b="0" lang="en-IN" sz="4000" spc="-32" strike="noStrike" cap="all">
                <a:solidFill>
                  <a:srgbClr val="ffffff"/>
                </a:solidFill>
                <a:latin typeface="Arial"/>
              </a:rPr>
              <a:t>U</a:t>
            </a:r>
            <a:r>
              <a:rPr b="0" lang="en-IN" sz="4000" spc="-406" strike="noStrike" cap="all">
                <a:solidFill>
                  <a:srgbClr val="ffffff"/>
                </a:solidFill>
                <a:latin typeface="Arial"/>
              </a:rPr>
              <a:t>L</a:t>
            </a:r>
            <a:r>
              <a:rPr b="0" lang="en-IN" sz="4000" spc="-1" strike="noStrike" cap="all">
                <a:solidFill>
                  <a:srgbClr val="ffffff"/>
                </a:solidFill>
                <a:latin typeface="Arial"/>
              </a:rPr>
              <a:t>TS</a:t>
            </a:r>
            <a:r>
              <a:rPr b="0" lang="en-US" sz="4000" spc="-1" strike="noStrike" cap="all">
                <a:solidFill>
                  <a:srgbClr val="ffffff"/>
                </a:solidFill>
                <a:latin typeface="Arial"/>
              </a:rPr>
              <a:t> </a:t>
            </a:r>
            <a:endParaRPr b="0" lang="en-IN" sz="4000" spc="-1" strike="noStrike">
              <a:solidFill>
                <a:srgbClr val="ffffff"/>
              </a:solidFill>
              <a:latin typeface="Arial"/>
            </a:endParaRPr>
          </a:p>
        </p:txBody>
      </p:sp>
      <p:sp>
        <p:nvSpPr>
          <p:cNvPr id="244" name="CustomShape 2"/>
          <p:cNvSpPr/>
          <p:nvPr/>
        </p:nvSpPr>
        <p:spPr>
          <a:xfrm>
            <a:off x="1127808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D669D5E3-3EDF-4784-AE1B-0A96155245AE}" type="slidenum">
              <a:rPr b="0" lang="en-US" sz="1100" spc="9" strike="noStrike">
                <a:solidFill>
                  <a:srgbClr val="2d936b"/>
                </a:solidFill>
                <a:latin typeface="Trebuchet MS"/>
              </a:rPr>
              <a:t>&lt;number&gt;</a:t>
            </a:fld>
            <a:endParaRPr b="0" lang="en-IN" sz="1100" spc="-1" strike="noStrike">
              <a:latin typeface="Arial"/>
            </a:endParaRPr>
          </a:p>
        </p:txBody>
      </p:sp>
      <p:graphicFrame>
        <p:nvGraphicFramePr>
          <p:cNvPr id="245" name="Chart 1"/>
          <p:cNvGraphicFramePr/>
          <p:nvPr/>
        </p:nvGraphicFramePr>
        <p:xfrm>
          <a:off x="1066680" y="1371600"/>
          <a:ext cx="9830160" cy="434304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6" name="object 6" descr=""/>
          <p:cNvPicPr/>
          <p:nvPr/>
        </p:nvPicPr>
        <p:blipFill>
          <a:blip r:embed="rId1"/>
          <a:stretch/>
        </p:blipFill>
        <p:spPr>
          <a:xfrm>
            <a:off x="1666800" y="6467400"/>
            <a:ext cx="75960" cy="177480"/>
          </a:xfrm>
          <a:prstGeom prst="rect">
            <a:avLst/>
          </a:prstGeom>
          <a:ln>
            <a:noFill/>
          </a:ln>
        </p:spPr>
      </p:pic>
      <p:sp>
        <p:nvSpPr>
          <p:cNvPr id="247" name="TextShape 1"/>
          <p:cNvSpPr txBox="1"/>
          <p:nvPr/>
        </p:nvSpPr>
        <p:spPr>
          <a:xfrm>
            <a:off x="4170600" y="65520"/>
            <a:ext cx="2597400" cy="1158480"/>
          </a:xfrm>
          <a:prstGeom prst="rect">
            <a:avLst/>
          </a:prstGeom>
          <a:noFill/>
          <a:ln>
            <a:noFill/>
          </a:ln>
        </p:spPr>
        <p:txBody>
          <a:bodyPr lIns="0" rIns="0" tIns="13320" bIns="0" anchor="ctr">
            <a:noAutofit/>
          </a:bodyPr>
          <a:p>
            <a:pPr marL="12600" algn="r">
              <a:lnSpc>
                <a:spcPct val="100000"/>
              </a:lnSpc>
              <a:spcBef>
                <a:spcPts val="105"/>
              </a:spcBef>
            </a:pPr>
            <a:r>
              <a:rPr b="0" lang="en-IN" sz="4000" spc="-1" strike="noStrike" cap="all">
                <a:solidFill>
                  <a:srgbClr val="ffffff"/>
                </a:solidFill>
                <a:latin typeface="Arial"/>
              </a:rPr>
              <a:t>R</a:t>
            </a:r>
            <a:r>
              <a:rPr b="0" lang="en-IN" sz="4000" spc="-41" strike="noStrike" cap="all">
                <a:solidFill>
                  <a:srgbClr val="ffffff"/>
                </a:solidFill>
                <a:latin typeface="Arial"/>
              </a:rPr>
              <a:t>E</a:t>
            </a:r>
            <a:r>
              <a:rPr b="0" lang="en-IN" sz="4000" spc="12" strike="noStrike" cap="all">
                <a:solidFill>
                  <a:srgbClr val="ffffff"/>
                </a:solidFill>
                <a:latin typeface="Arial"/>
              </a:rPr>
              <a:t>S</a:t>
            </a:r>
            <a:r>
              <a:rPr b="0" lang="en-IN" sz="4000" spc="-32" strike="noStrike" cap="all">
                <a:solidFill>
                  <a:srgbClr val="ffffff"/>
                </a:solidFill>
                <a:latin typeface="Arial"/>
              </a:rPr>
              <a:t>U</a:t>
            </a:r>
            <a:r>
              <a:rPr b="0" lang="en-IN" sz="4000" spc="-406" strike="noStrike" cap="all">
                <a:solidFill>
                  <a:srgbClr val="ffffff"/>
                </a:solidFill>
                <a:latin typeface="Arial"/>
              </a:rPr>
              <a:t>L</a:t>
            </a:r>
            <a:r>
              <a:rPr b="0" lang="en-IN" sz="4000" spc="-1" strike="noStrike" cap="all">
                <a:solidFill>
                  <a:srgbClr val="ffffff"/>
                </a:solidFill>
                <a:latin typeface="Arial"/>
              </a:rPr>
              <a:t>TS</a:t>
            </a:r>
            <a:endParaRPr b="0" lang="en-IN" sz="4000" spc="-1" strike="noStrike">
              <a:solidFill>
                <a:srgbClr val="ffffff"/>
              </a:solidFill>
              <a:latin typeface="Arial"/>
            </a:endParaRPr>
          </a:p>
        </p:txBody>
      </p:sp>
      <p:sp>
        <p:nvSpPr>
          <p:cNvPr id="248" name="CustomShape 2"/>
          <p:cNvSpPr/>
          <p:nvPr/>
        </p:nvSpPr>
        <p:spPr>
          <a:xfrm>
            <a:off x="1127808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0B095B38-DCBF-4C98-9AB6-87181C943DB5}" type="slidenum">
              <a:rPr b="0" lang="en-US" sz="1100" spc="9" strike="noStrike">
                <a:solidFill>
                  <a:srgbClr val="2d936b"/>
                </a:solidFill>
                <a:latin typeface="Trebuchet MS"/>
              </a:rPr>
              <a:t>&lt;number&gt;</a:t>
            </a:fld>
            <a:endParaRPr b="0" lang="en-IN" sz="1100" spc="-1" strike="noStrike">
              <a:latin typeface="Arial"/>
            </a:endParaRPr>
          </a:p>
        </p:txBody>
      </p:sp>
      <p:graphicFrame>
        <p:nvGraphicFramePr>
          <p:cNvPr id="249" name="Chart 2"/>
          <p:cNvGraphicFramePr/>
          <p:nvPr/>
        </p:nvGraphicFramePr>
        <p:xfrm>
          <a:off x="1676520" y="1447920"/>
          <a:ext cx="8610840" cy="411444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176000" y="402840"/>
            <a:ext cx="3315960" cy="533160"/>
          </a:xfrm>
          <a:prstGeom prst="rect">
            <a:avLst/>
          </a:prstGeom>
          <a:noFill/>
          <a:ln>
            <a:noFill/>
          </a:ln>
        </p:spPr>
        <p:txBody>
          <a:bodyPr anchor="ctr">
            <a:normAutofit fontScale="27000"/>
          </a:bodyPr>
          <a:p>
            <a:pPr algn="r">
              <a:lnSpc>
                <a:spcPct val="90000"/>
              </a:lnSpc>
            </a:pPr>
            <a:r>
              <a:rPr b="0" lang="en-US" sz="4000" spc="-1" strike="noStrike" cap="all">
                <a:solidFill>
                  <a:srgbClr val="ffffff"/>
                </a:solidFill>
                <a:latin typeface="Arial"/>
              </a:rPr>
              <a:t>Conclusion</a:t>
            </a:r>
            <a:r>
              <a:rPr b="0" lang="en-US" sz="4000" spc="-1" strike="noStrike" cap="all">
                <a:solidFill>
                  <a:srgbClr val="ffffff"/>
                </a:solidFill>
                <a:latin typeface="Arial"/>
              </a:rPr>
              <a:t>:</a:t>
            </a:r>
            <a:endParaRPr b="0" lang="en-IN" sz="4000" spc="-1" strike="noStrike">
              <a:solidFill>
                <a:srgbClr val="ffffff"/>
              </a:solidFill>
              <a:latin typeface="Arial"/>
            </a:endParaRPr>
          </a:p>
        </p:txBody>
      </p:sp>
      <p:sp>
        <p:nvSpPr>
          <p:cNvPr id="251" name="TextShape 2"/>
          <p:cNvSpPr txBox="1"/>
          <p:nvPr/>
        </p:nvSpPr>
        <p:spPr>
          <a:xfrm>
            <a:off x="72000" y="1728000"/>
            <a:ext cx="11282760" cy="4139280"/>
          </a:xfrm>
          <a:prstGeom prst="rect">
            <a:avLst/>
          </a:prstGeom>
          <a:noFill/>
          <a:ln>
            <a:noFill/>
          </a:ln>
        </p:spPr>
        <p:txBody>
          <a:bodyPr>
            <a:normAutofit/>
          </a:bodyPr>
          <a:p>
            <a:pPr algn="just">
              <a:lnSpc>
                <a:spcPct val="150000"/>
              </a:lnSpc>
              <a:spcBef>
                <a:spcPts val="1001"/>
              </a:spcBef>
            </a:pPr>
            <a:endParaRPr b="0" lang="en-IN" sz="5130" spc="-1" strike="noStrike">
              <a:solidFill>
                <a:srgbClr val="ffffff"/>
              </a:solidFill>
              <a:latin typeface="Arial"/>
            </a:endParaRPr>
          </a:p>
          <a:p>
            <a:pPr algn="just">
              <a:lnSpc>
                <a:spcPct val="150000"/>
              </a:lnSpc>
              <a:spcBef>
                <a:spcPts val="1001"/>
              </a:spcBef>
            </a:pPr>
            <a:endParaRPr b="0" lang="en-IN" sz="5130" spc="-1" strike="noStrike">
              <a:solidFill>
                <a:srgbClr val="ffffff"/>
              </a:solidFill>
              <a:latin typeface="Arial"/>
            </a:endParaRPr>
          </a:p>
          <a:p>
            <a:pPr marL="228600" indent="-228240" algn="just">
              <a:lnSpc>
                <a:spcPct val="150000"/>
              </a:lnSpc>
              <a:spcBef>
                <a:spcPts val="1001"/>
              </a:spcBef>
              <a:buClr>
                <a:srgbClr val="ffffff"/>
              </a:buClr>
              <a:buFont typeface="Arial"/>
              <a:buChar char="•"/>
            </a:pPr>
            <a:r>
              <a:rPr b="0" lang="en-US" sz="2000" spc="-1" strike="noStrike">
                <a:solidFill>
                  <a:srgbClr val="ffffff"/>
                </a:solidFill>
                <a:latin typeface="Arial"/>
              </a:rPr>
              <a:t>In any organization, the main task is people handling because the main task is to manage people who are the main assets of the organization as they are the person to fulfil the ultimate goal of the company.</a:t>
            </a:r>
            <a:endParaRPr b="0" lang="en-IN" sz="2000" spc="-1" strike="noStrike">
              <a:solidFill>
                <a:srgbClr val="ffffff"/>
              </a:solidFill>
              <a:latin typeface="Arial"/>
            </a:endParaRPr>
          </a:p>
          <a:p>
            <a:pPr marL="228600" indent="-228240" algn="just">
              <a:lnSpc>
                <a:spcPct val="150000"/>
              </a:lnSpc>
              <a:spcBef>
                <a:spcPts val="1001"/>
              </a:spcBef>
              <a:buClr>
                <a:srgbClr val="ffffff"/>
              </a:buClr>
              <a:buFont typeface="Arial"/>
              <a:buChar char="•"/>
            </a:pPr>
            <a:r>
              <a:rPr b="0" lang="en-US" sz="2000" spc="-1" strike="noStrike">
                <a:solidFill>
                  <a:srgbClr val="ffffff"/>
                </a:solidFill>
                <a:latin typeface="Arial"/>
              </a:rPr>
              <a:t> </a:t>
            </a:r>
            <a:r>
              <a:rPr b="0" lang="en-US" sz="2000" spc="-1" strike="noStrike">
                <a:solidFill>
                  <a:srgbClr val="ffffff"/>
                </a:solidFill>
                <a:latin typeface="Arial"/>
              </a:rPr>
              <a:t>There is a saying that “when you are an employee, success definition for you to grow yourself but at the time when you become a leader the definition of success is to grow others. And that is where employee performance analysis plays a huge role”.</a:t>
            </a:r>
            <a:endParaRPr b="0" lang="en-IN"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008000" y="72000"/>
            <a:ext cx="7696440" cy="1161720"/>
          </a:xfrm>
          <a:prstGeom prst="rect">
            <a:avLst/>
          </a:prstGeom>
          <a:noFill/>
          <a:ln>
            <a:noFill/>
          </a:ln>
        </p:spPr>
        <p:txBody>
          <a:bodyPr lIns="0" rIns="0" tIns="16560" bIns="0" anchor="ctr">
            <a:noAutofit/>
          </a:bodyPr>
          <a:p>
            <a:pPr marL="12600" algn="r">
              <a:lnSpc>
                <a:spcPct val="100000"/>
              </a:lnSpc>
              <a:spcBef>
                <a:spcPts val="130"/>
              </a:spcBef>
            </a:pPr>
            <a:r>
              <a:rPr b="1" lang="en-IN" sz="4250" spc="4" strike="noStrike" cap="all">
                <a:solidFill>
                  <a:srgbClr val="ffffff"/>
                </a:solidFill>
                <a:latin typeface="Times New Roman"/>
              </a:rPr>
              <a:t>PROJECT</a:t>
            </a:r>
            <a:r>
              <a:rPr b="0" lang="en-IN" sz="4250" spc="-86" strike="noStrike" cap="all">
                <a:solidFill>
                  <a:srgbClr val="ffffff"/>
                </a:solidFill>
                <a:latin typeface="Century Gothic"/>
              </a:rPr>
              <a:t> </a:t>
            </a:r>
            <a:r>
              <a:rPr b="1" lang="en-IN" sz="4400" spc="24" strike="noStrike" cap="all">
                <a:solidFill>
                  <a:srgbClr val="ffffff"/>
                </a:solidFill>
                <a:latin typeface="Times New Roman"/>
              </a:rPr>
              <a:t>TITLE</a:t>
            </a:r>
            <a:r>
              <a:rPr b="0" lang="en-US" sz="4400" spc="24" strike="noStrike" cap="all">
                <a:solidFill>
                  <a:srgbClr val="ffffff"/>
                </a:solidFill>
                <a:latin typeface="Times New Roman"/>
              </a:rPr>
              <a:t> :</a:t>
            </a:r>
            <a:endParaRPr b="0" lang="en-IN" sz="4400" spc="-1" strike="noStrike">
              <a:solidFill>
                <a:srgbClr val="ffffff"/>
              </a:solidFill>
              <a:latin typeface="Arial"/>
            </a:endParaRPr>
          </a:p>
        </p:txBody>
      </p:sp>
      <p:sp>
        <p:nvSpPr>
          <p:cNvPr id="220" name="TextShape 2"/>
          <p:cNvSpPr txBox="1"/>
          <p:nvPr/>
        </p:nvSpPr>
        <p:spPr>
          <a:xfrm>
            <a:off x="8763840" y="-1428840"/>
            <a:ext cx="2743200" cy="3984480"/>
          </a:xfrm>
          <a:prstGeom prst="rect">
            <a:avLst/>
          </a:prstGeom>
          <a:noFill/>
          <a:ln>
            <a:noFill/>
          </a:ln>
        </p:spPr>
        <p:txBody>
          <a:bodyPr lIns="0" rIns="0" tIns="6840" bIns="0" anchor="ctr">
            <a:noAutofit/>
          </a:bodyPr>
          <a:p>
            <a:pPr marL="38160" algn="r">
              <a:lnSpc>
                <a:spcPct val="100000"/>
              </a:lnSpc>
              <a:spcBef>
                <a:spcPts val="54"/>
              </a:spcBef>
            </a:pPr>
            <a:fld id="{74C89D20-08A2-43B3-BD9B-8348D503DE63}" type="slidenum">
              <a:rPr b="0" lang="en-US" sz="1050" spc="9" strike="noStrike">
                <a:solidFill>
                  <a:srgbClr val="ffffff"/>
                </a:solidFill>
                <a:latin typeface="Century Gothic"/>
              </a:rPr>
              <a:t>&lt;number&gt;</a:t>
            </a:fld>
            <a:endParaRPr b="0" lang="en-IN" sz="1050" spc="-1" strike="noStrike">
              <a:solidFill>
                <a:srgbClr val="ffffff"/>
              </a:solidFill>
              <a:latin typeface="Arial"/>
            </a:endParaRPr>
          </a:p>
        </p:txBody>
      </p:sp>
      <p:sp>
        <p:nvSpPr>
          <p:cNvPr id="221" name="CustomShape 3"/>
          <p:cNvSpPr/>
          <p:nvPr/>
        </p:nvSpPr>
        <p:spPr>
          <a:xfrm>
            <a:off x="466560" y="2123280"/>
            <a:ext cx="9344520" cy="1431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4400" spc="-1" strike="noStrike">
                <a:solidFill>
                  <a:srgbClr val="ffffff"/>
                </a:solidFill>
                <a:latin typeface="Arial"/>
              </a:rPr>
              <a:t>Employee Performance Analysis using Excel</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608000" y="72000"/>
            <a:ext cx="2765520" cy="1158480"/>
          </a:xfrm>
          <a:prstGeom prst="rect">
            <a:avLst/>
          </a:prstGeom>
          <a:noFill/>
          <a:ln>
            <a:noFill/>
          </a:ln>
        </p:spPr>
        <p:txBody>
          <a:bodyPr lIns="0" rIns="0" tIns="13320" bIns="0" anchor="ctr">
            <a:noAutofit/>
          </a:bodyPr>
          <a:p>
            <a:pPr marL="12600" algn="r">
              <a:lnSpc>
                <a:spcPct val="100000"/>
              </a:lnSpc>
              <a:spcBef>
                <a:spcPts val="105"/>
              </a:spcBef>
            </a:pPr>
            <a:r>
              <a:rPr b="0" lang="en-IN" sz="4000" spc="24" strike="noStrike" cap="all">
                <a:solidFill>
                  <a:srgbClr val="ffffff"/>
                </a:solidFill>
                <a:latin typeface="Arial"/>
              </a:rPr>
              <a:t>A</a:t>
            </a:r>
            <a:r>
              <a:rPr b="0" lang="en-IN" sz="4000" spc="-7" strike="noStrike" cap="all">
                <a:solidFill>
                  <a:srgbClr val="ffffff"/>
                </a:solidFill>
                <a:latin typeface="Arial"/>
              </a:rPr>
              <a:t>G</a:t>
            </a:r>
            <a:r>
              <a:rPr b="0" lang="en-IN" sz="4000" spc="-35" strike="noStrike" cap="all">
                <a:solidFill>
                  <a:srgbClr val="ffffff"/>
                </a:solidFill>
                <a:latin typeface="Arial"/>
              </a:rPr>
              <a:t>E</a:t>
            </a:r>
            <a:r>
              <a:rPr b="0" lang="en-IN" sz="4000" spc="12" strike="noStrike" cap="all">
                <a:solidFill>
                  <a:srgbClr val="ffffff"/>
                </a:solidFill>
                <a:latin typeface="Arial"/>
              </a:rPr>
              <a:t>N</a:t>
            </a:r>
            <a:r>
              <a:rPr b="0" lang="en-IN" sz="4000" spc="-1" strike="noStrike" cap="all">
                <a:solidFill>
                  <a:srgbClr val="ffffff"/>
                </a:solidFill>
                <a:latin typeface="Arial"/>
              </a:rPr>
              <a:t>D</a:t>
            </a:r>
            <a:r>
              <a:rPr b="0" lang="en-US" sz="4000" spc="-1" strike="noStrike" cap="all">
                <a:solidFill>
                  <a:srgbClr val="ffffff"/>
                </a:solidFill>
                <a:latin typeface="Arial"/>
              </a:rPr>
              <a:t>A</a:t>
            </a:r>
            <a:r>
              <a:rPr b="0" lang="en-US" sz="4000" spc="-1" strike="noStrike" cap="all">
                <a:solidFill>
                  <a:srgbClr val="ffffff"/>
                </a:solidFill>
                <a:latin typeface="Arial"/>
              </a:rPr>
              <a:t> </a:t>
            </a:r>
            <a:endParaRPr b="0" lang="en-IN" sz="4000" spc="-1" strike="noStrike">
              <a:solidFill>
                <a:srgbClr val="ffffff"/>
              </a:solidFill>
              <a:latin typeface="Arial"/>
            </a:endParaRPr>
          </a:p>
        </p:txBody>
      </p:sp>
      <p:sp>
        <p:nvSpPr>
          <p:cNvPr id="223" name="CustomShape 2"/>
          <p:cNvSpPr/>
          <p:nvPr/>
        </p:nvSpPr>
        <p:spPr>
          <a:xfrm>
            <a:off x="2509920" y="1041480"/>
            <a:ext cx="5029200" cy="435636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indent="-216000">
              <a:lnSpc>
                <a:spcPct val="100000"/>
              </a:lnSpc>
              <a:buClr>
                <a:srgbClr val="ffffff"/>
              </a:buClr>
              <a:buFont typeface="Century Gothic"/>
              <a:buAutoNum type="arabicPeriod"/>
            </a:pPr>
            <a:r>
              <a:rPr b="0" lang="en-US" sz="2800" spc="-1" strike="noStrike">
                <a:solidFill>
                  <a:srgbClr val="ffffff"/>
                </a:solidFill>
                <a:latin typeface="Arial"/>
              </a:rPr>
              <a:t>Problem Statement</a:t>
            </a:r>
            <a:endParaRPr b="0" lang="en-IN" sz="2800" spc="-1" strike="noStrike">
              <a:latin typeface="Arial"/>
            </a:endParaRPr>
          </a:p>
          <a:p>
            <a:pPr indent="-216000">
              <a:lnSpc>
                <a:spcPct val="100000"/>
              </a:lnSpc>
              <a:buClr>
                <a:srgbClr val="ffffff"/>
              </a:buClr>
              <a:buFont typeface="Century Gothic"/>
              <a:buAutoNum type="arabicPeriod"/>
            </a:pPr>
            <a:r>
              <a:rPr b="0" lang="en-US" sz="2800" spc="-1" strike="noStrike">
                <a:solidFill>
                  <a:srgbClr val="ffffff"/>
                </a:solidFill>
                <a:latin typeface="Arial"/>
              </a:rPr>
              <a:t>Project</a:t>
            </a:r>
            <a:r>
              <a:rPr b="0" lang="en-US" sz="2800" spc="-1" strike="noStrike">
                <a:solidFill>
                  <a:srgbClr val="ffffff"/>
                </a:solidFill>
                <a:latin typeface="Arial"/>
              </a:rPr>
              <a:t> Overview</a:t>
            </a:r>
            <a:endParaRPr b="0" lang="en-IN" sz="2800" spc="-1" strike="noStrike">
              <a:latin typeface="Arial"/>
            </a:endParaRPr>
          </a:p>
          <a:p>
            <a:pPr indent="-216000">
              <a:lnSpc>
                <a:spcPct val="100000"/>
              </a:lnSpc>
              <a:buClr>
                <a:srgbClr val="ffffff"/>
              </a:buClr>
              <a:buFont typeface="Century Gothic"/>
              <a:buAutoNum type="arabicPeriod"/>
            </a:pPr>
            <a:r>
              <a:rPr b="0" lang="en-US" sz="2800" spc="-1" strike="noStrike">
                <a:solidFill>
                  <a:srgbClr val="ffffff"/>
                </a:solidFill>
                <a:latin typeface="Arial"/>
              </a:rPr>
              <a:t>End Users</a:t>
            </a:r>
            <a:endParaRPr b="0" lang="en-IN" sz="2800" spc="-1" strike="noStrike">
              <a:latin typeface="Arial"/>
            </a:endParaRPr>
          </a:p>
          <a:p>
            <a:pPr indent="-216000">
              <a:lnSpc>
                <a:spcPct val="100000"/>
              </a:lnSpc>
              <a:buClr>
                <a:srgbClr val="ffffff"/>
              </a:buClr>
              <a:buFont typeface="Century Gothic"/>
              <a:buAutoNum type="arabicPeriod"/>
            </a:pPr>
            <a:r>
              <a:rPr b="0" lang="en-US" sz="2800" spc="-1" strike="noStrike">
                <a:solidFill>
                  <a:srgbClr val="ffffff"/>
                </a:solidFill>
                <a:latin typeface="Arial"/>
              </a:rPr>
              <a:t>Our Solution and Proposition</a:t>
            </a:r>
            <a:endParaRPr b="0" lang="en-IN" sz="2800" spc="-1" strike="noStrike">
              <a:latin typeface="Arial"/>
            </a:endParaRPr>
          </a:p>
          <a:p>
            <a:pPr indent="-216000">
              <a:lnSpc>
                <a:spcPct val="100000"/>
              </a:lnSpc>
              <a:buClr>
                <a:srgbClr val="ffffff"/>
              </a:buClr>
              <a:buFont typeface="Century Gothic"/>
              <a:buAutoNum type="arabicPeriod"/>
            </a:pPr>
            <a:r>
              <a:rPr b="0" lang="en-US" sz="2800" spc="-1" strike="noStrike">
                <a:solidFill>
                  <a:srgbClr val="ffffff"/>
                </a:solidFill>
                <a:latin typeface="Arial"/>
              </a:rPr>
              <a:t>Dataset Description</a:t>
            </a:r>
            <a:endParaRPr b="0" lang="en-IN" sz="2800" spc="-1" strike="noStrike">
              <a:latin typeface="Arial"/>
            </a:endParaRPr>
          </a:p>
          <a:p>
            <a:pPr indent="-216000">
              <a:lnSpc>
                <a:spcPct val="100000"/>
              </a:lnSpc>
              <a:buClr>
                <a:srgbClr val="ffffff"/>
              </a:buClr>
              <a:buFont typeface="Century Gothic"/>
              <a:buAutoNum type="arabicPeriod"/>
            </a:pPr>
            <a:r>
              <a:rPr b="0" lang="en-US" sz="2800" spc="-1" strike="noStrike">
                <a:solidFill>
                  <a:srgbClr val="ffffff"/>
                </a:solidFill>
                <a:latin typeface="Arial"/>
              </a:rPr>
              <a:t>Modelling Approach</a:t>
            </a:r>
            <a:endParaRPr b="0" lang="en-IN" sz="2800" spc="-1" strike="noStrike">
              <a:latin typeface="Arial"/>
            </a:endParaRPr>
          </a:p>
          <a:p>
            <a:pPr indent="-216000">
              <a:lnSpc>
                <a:spcPct val="100000"/>
              </a:lnSpc>
              <a:buClr>
                <a:srgbClr val="ffffff"/>
              </a:buClr>
              <a:buFont typeface="Century Gothic"/>
              <a:buAutoNum type="arabicPeriod"/>
            </a:pPr>
            <a:r>
              <a:rPr b="0" lang="en-US" sz="2800" spc="-1" strike="noStrike">
                <a:solidFill>
                  <a:srgbClr val="ffffff"/>
                </a:solidFill>
                <a:latin typeface="Arial"/>
              </a:rPr>
              <a:t>Results and Discussion</a:t>
            </a:r>
            <a:endParaRPr b="0" lang="en-IN" sz="2800" spc="-1" strike="noStrike">
              <a:latin typeface="Arial"/>
            </a:endParaRPr>
          </a:p>
          <a:p>
            <a:pPr indent="-216000">
              <a:lnSpc>
                <a:spcPct val="100000"/>
              </a:lnSpc>
              <a:buClr>
                <a:srgbClr val="ffffff"/>
              </a:buClr>
              <a:buFont typeface="Century Gothic"/>
              <a:buAutoNum type="arabicPeriod"/>
            </a:pPr>
            <a:r>
              <a:rPr b="0" lang="en-US" sz="2800" spc="-1" strike="noStrike">
                <a:solidFill>
                  <a:srgbClr val="ffffff"/>
                </a:solidFill>
                <a:latin typeface="Arial"/>
              </a:rPr>
              <a:t>Conclusion</a:t>
            </a: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853920" y="62280"/>
            <a:ext cx="8002080" cy="1161720"/>
          </a:xfrm>
          <a:prstGeom prst="rect">
            <a:avLst/>
          </a:prstGeom>
          <a:noFill/>
          <a:ln>
            <a:noFill/>
          </a:ln>
        </p:spPr>
        <p:txBody>
          <a:bodyPr lIns="0" rIns="0" tIns="16560" bIns="0" anchor="ctr">
            <a:noAutofit/>
          </a:bodyPr>
          <a:p>
            <a:pPr marL="12600" algn="r">
              <a:lnSpc>
                <a:spcPct val="100000"/>
              </a:lnSpc>
              <a:spcBef>
                <a:spcPts val="130"/>
              </a:spcBef>
              <a:tabLst>
                <a:tab algn="l" pos="2728080"/>
              </a:tabLst>
            </a:pPr>
            <a:r>
              <a:rPr b="0" lang="en-IN" sz="4000" spc="-21" strike="noStrike" cap="all">
                <a:solidFill>
                  <a:srgbClr val="ffffff"/>
                </a:solidFill>
                <a:latin typeface="Arial"/>
              </a:rPr>
              <a:t>P</a:t>
            </a:r>
            <a:r>
              <a:rPr b="0" lang="en-IN" sz="4000" spc="12" strike="noStrike" cap="all">
                <a:solidFill>
                  <a:srgbClr val="ffffff"/>
                </a:solidFill>
                <a:latin typeface="Arial"/>
              </a:rPr>
              <a:t>ROB</a:t>
            </a:r>
            <a:r>
              <a:rPr b="0" lang="en-IN" sz="4000" spc="52" strike="noStrike" cap="all">
                <a:solidFill>
                  <a:srgbClr val="ffffff"/>
                </a:solidFill>
                <a:latin typeface="Arial"/>
              </a:rPr>
              <a:t>L</a:t>
            </a:r>
            <a:r>
              <a:rPr b="0" lang="en-IN" sz="4000" spc="-21" strike="noStrike" cap="all">
                <a:solidFill>
                  <a:srgbClr val="ffffff"/>
                </a:solidFill>
                <a:latin typeface="Arial"/>
              </a:rPr>
              <a:t>E</a:t>
            </a:r>
            <a:r>
              <a:rPr b="0" lang="en-US" sz="4000" spc="18" strike="noStrike" cap="all">
                <a:solidFill>
                  <a:srgbClr val="ffffff"/>
                </a:solidFill>
                <a:latin typeface="Arial"/>
              </a:rPr>
              <a:t> </a:t>
            </a:r>
            <a:r>
              <a:rPr b="0" lang="en-US" sz="4000" spc="9" strike="noStrike" cap="all">
                <a:solidFill>
                  <a:srgbClr val="ffffff"/>
                </a:solidFill>
                <a:latin typeface="Arial"/>
              </a:rPr>
              <a:t>S</a:t>
            </a:r>
            <a:r>
              <a:rPr b="0" lang="en-US" sz="4000" spc="-372" strike="noStrike" cap="all">
                <a:solidFill>
                  <a:srgbClr val="ffffff"/>
                </a:solidFill>
                <a:latin typeface="Arial"/>
              </a:rPr>
              <a:t>T</a:t>
            </a:r>
            <a:r>
              <a:rPr b="0" lang="en-US" sz="4000" spc="-375" strike="noStrike" cap="all">
                <a:solidFill>
                  <a:srgbClr val="ffffff"/>
                </a:solidFill>
                <a:latin typeface="Arial"/>
              </a:rPr>
              <a:t>A</a:t>
            </a:r>
            <a:r>
              <a:rPr b="0" lang="en-US" sz="4000" spc="12" strike="noStrike" cap="all">
                <a:solidFill>
                  <a:srgbClr val="ffffff"/>
                </a:solidFill>
                <a:latin typeface="Arial"/>
              </a:rPr>
              <a:t>T</a:t>
            </a:r>
            <a:r>
              <a:rPr b="0" lang="en-US" sz="4000" spc="-12" strike="noStrike" cap="all">
                <a:solidFill>
                  <a:srgbClr val="ffffff"/>
                </a:solidFill>
                <a:latin typeface="Arial"/>
              </a:rPr>
              <a:t>E</a:t>
            </a:r>
            <a:r>
              <a:rPr b="0" lang="en-US" sz="4000" spc="-21" strike="noStrike" cap="all">
                <a:solidFill>
                  <a:srgbClr val="ffffff"/>
                </a:solidFill>
                <a:latin typeface="Arial"/>
              </a:rPr>
              <a:t>ME</a:t>
            </a:r>
            <a:r>
              <a:rPr b="0" lang="en-US" sz="4000" spc="9" strike="noStrike" cap="all">
                <a:solidFill>
                  <a:srgbClr val="ffffff"/>
                </a:solidFill>
                <a:latin typeface="Arial"/>
              </a:rPr>
              <a:t>NT</a:t>
            </a:r>
            <a:endParaRPr b="0" lang="en-IN" sz="4000" spc="-1" strike="noStrike">
              <a:solidFill>
                <a:srgbClr val="ffffff"/>
              </a:solidFill>
              <a:latin typeface="Arial"/>
            </a:endParaRPr>
          </a:p>
        </p:txBody>
      </p:sp>
      <p:sp>
        <p:nvSpPr>
          <p:cNvPr id="225" name="TextShape 2"/>
          <p:cNvSpPr txBox="1"/>
          <p:nvPr/>
        </p:nvSpPr>
        <p:spPr>
          <a:xfrm>
            <a:off x="609480" y="1295280"/>
            <a:ext cx="9068040" cy="4457160"/>
          </a:xfrm>
          <a:prstGeom prst="rect">
            <a:avLst/>
          </a:prstGeom>
          <a:noFill/>
          <a:ln>
            <a:noFill/>
          </a:ln>
        </p:spPr>
        <p:txBody>
          <a:bodyPr>
            <a:normAutofit fontScale="77000"/>
          </a:bodyPr>
          <a:p>
            <a:pPr marL="228600" indent="-228240">
              <a:lnSpc>
                <a:spcPct val="150000"/>
              </a:lnSpc>
              <a:spcBef>
                <a:spcPts val="1001"/>
              </a:spcBef>
              <a:buClr>
                <a:srgbClr val="ffffff"/>
              </a:buClr>
              <a:buFont typeface="Arial"/>
              <a:buChar char="•"/>
            </a:pPr>
            <a:r>
              <a:rPr b="0" lang="en-US" sz="2800" spc="-1" strike="noStrike">
                <a:solidFill>
                  <a:srgbClr val="ffffff"/>
                </a:solidFill>
                <a:latin typeface="Arial"/>
              </a:rPr>
              <a:t>Analyzing employee data sets is crucial for several reasons:</a:t>
            </a:r>
            <a:endParaRPr b="0" lang="en-IN" sz="28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800" spc="-1" strike="noStrike">
                <a:solidFill>
                  <a:srgbClr val="ffffff"/>
                </a:solidFill>
                <a:latin typeface="Arial"/>
              </a:rPr>
              <a:t>Improving Employee Experience</a:t>
            </a:r>
            <a:endParaRPr b="0" lang="en-IN" sz="28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800" spc="-1" strike="noStrike">
                <a:solidFill>
                  <a:srgbClr val="ffffff"/>
                </a:solidFill>
                <a:latin typeface="Arial"/>
              </a:rPr>
              <a:t>Enhancing Productivity</a:t>
            </a:r>
            <a:endParaRPr b="0" lang="en-IN" sz="28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800" spc="-1" strike="noStrike">
                <a:solidFill>
                  <a:srgbClr val="ffffff"/>
                </a:solidFill>
                <a:latin typeface="Arial"/>
              </a:rPr>
              <a:t>Informed Decision-Making</a:t>
            </a:r>
            <a:endParaRPr b="0" lang="en-IN" sz="28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800" spc="-1" strike="noStrike">
                <a:solidFill>
                  <a:srgbClr val="ffffff"/>
                </a:solidFill>
                <a:latin typeface="Arial"/>
              </a:rPr>
              <a:t>Identifying Trends and Patterns</a:t>
            </a:r>
            <a:endParaRPr b="0" lang="en-IN" sz="28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800" spc="-1" strike="noStrike">
                <a:solidFill>
                  <a:srgbClr val="ffffff"/>
                </a:solidFill>
                <a:latin typeface="Arial"/>
              </a:rPr>
              <a:t>Ensuring Fairness and Compliance</a:t>
            </a:r>
            <a:endParaRPr b="0" lang="en-IN" sz="28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800" spc="-1" strike="noStrike">
                <a:solidFill>
                  <a:srgbClr val="ffffff"/>
                </a:solidFill>
                <a:latin typeface="Arial"/>
              </a:rPr>
              <a:t>Strategic Planning</a:t>
            </a:r>
            <a:endParaRPr b="0" lang="en-IN" sz="2800" spc="-1" strike="noStrike">
              <a:solidFill>
                <a:srgbClr val="ffffff"/>
              </a:solidFill>
              <a:latin typeface="Arial"/>
            </a:endParaRPr>
          </a:p>
        </p:txBody>
      </p:sp>
      <p:sp>
        <p:nvSpPr>
          <p:cNvPr id="226" name="TextShape 3"/>
          <p:cNvSpPr txBox="1"/>
          <p:nvPr/>
        </p:nvSpPr>
        <p:spPr>
          <a:xfrm>
            <a:off x="8763840" y="-1428840"/>
            <a:ext cx="2743200" cy="3984480"/>
          </a:xfrm>
          <a:prstGeom prst="rect">
            <a:avLst/>
          </a:prstGeom>
          <a:noFill/>
          <a:ln>
            <a:noFill/>
          </a:ln>
        </p:spPr>
        <p:txBody>
          <a:bodyPr lIns="0" rIns="0" tIns="6840" bIns="0" anchor="ctr">
            <a:noAutofit/>
          </a:bodyPr>
          <a:p>
            <a:pPr marL="38160" algn="r">
              <a:lnSpc>
                <a:spcPct val="100000"/>
              </a:lnSpc>
              <a:spcBef>
                <a:spcPts val="54"/>
              </a:spcBef>
            </a:pPr>
            <a:fld id="{18B9C43C-799B-4664-AA1D-F99F8ADB835F}" type="slidenum">
              <a:rPr b="0" lang="en-US" sz="1050" spc="9" strike="noStrike">
                <a:solidFill>
                  <a:srgbClr val="ffffff"/>
                </a:solidFill>
                <a:latin typeface="Century Gothic"/>
              </a:rPr>
              <a:t>4</a:t>
            </a:fld>
            <a:endParaRPr b="0" lang="en-IN" sz="105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1646640" y="134280"/>
            <a:ext cx="7117200" cy="1161720"/>
          </a:xfrm>
          <a:prstGeom prst="rect">
            <a:avLst/>
          </a:prstGeom>
          <a:noFill/>
          <a:ln>
            <a:noFill/>
          </a:ln>
        </p:spPr>
        <p:txBody>
          <a:bodyPr lIns="0" rIns="0" tIns="16560" bIns="0" anchor="ctr">
            <a:noAutofit/>
          </a:bodyPr>
          <a:p>
            <a:pPr marL="12600" algn="r">
              <a:lnSpc>
                <a:spcPct val="100000"/>
              </a:lnSpc>
              <a:spcBef>
                <a:spcPts val="130"/>
              </a:spcBef>
              <a:tabLst>
                <a:tab algn="l" pos="2642760"/>
              </a:tabLst>
            </a:pPr>
            <a:r>
              <a:rPr b="0" lang="en-IN" sz="4000" spc="4" strike="noStrike" cap="all">
                <a:solidFill>
                  <a:srgbClr val="ffffff"/>
                </a:solidFill>
                <a:latin typeface="Arial"/>
              </a:rPr>
              <a:t>PROJECT</a:t>
            </a:r>
            <a:r>
              <a:rPr b="0" lang="en-US" sz="4000" spc="4" strike="noStrike" cap="all">
                <a:solidFill>
                  <a:srgbClr val="ffffff"/>
                </a:solidFill>
                <a:latin typeface="Arial"/>
              </a:rPr>
              <a:t> </a:t>
            </a:r>
            <a:r>
              <a:rPr b="0" lang="en-US" sz="4000" spc="-21" strike="noStrike" cap="all">
                <a:solidFill>
                  <a:srgbClr val="ffffff"/>
                </a:solidFill>
                <a:latin typeface="Arial"/>
              </a:rPr>
              <a:t>OVERVIEW</a:t>
            </a:r>
            <a:endParaRPr b="0" lang="en-IN" sz="4000" spc="-1" strike="noStrike">
              <a:solidFill>
                <a:srgbClr val="ffffff"/>
              </a:solidFill>
              <a:latin typeface="Arial"/>
            </a:endParaRPr>
          </a:p>
        </p:txBody>
      </p:sp>
      <p:sp>
        <p:nvSpPr>
          <p:cNvPr id="228" name="TextShape 2"/>
          <p:cNvSpPr txBox="1"/>
          <p:nvPr/>
        </p:nvSpPr>
        <p:spPr>
          <a:xfrm>
            <a:off x="609480" y="1371600"/>
            <a:ext cx="10973520" cy="5122440"/>
          </a:xfrm>
          <a:prstGeom prst="rect">
            <a:avLst/>
          </a:prstGeom>
          <a:noFill/>
          <a:ln>
            <a:noFill/>
          </a:ln>
        </p:spPr>
        <p:txBody>
          <a:bodyPr>
            <a:normAutofit fontScale="88000"/>
          </a:bodyPr>
          <a:p>
            <a:pPr marL="228600" indent="-228240">
              <a:lnSpc>
                <a:spcPct val="150000"/>
              </a:lnSpc>
              <a:spcBef>
                <a:spcPts val="1001"/>
              </a:spcBef>
              <a:buClr>
                <a:srgbClr val="ffffff"/>
              </a:buClr>
              <a:buFont typeface="Arial"/>
              <a:buChar char="•"/>
            </a:pPr>
            <a:r>
              <a:rPr b="1" lang="en-US" sz="2400" spc="-1" strike="noStrike">
                <a:solidFill>
                  <a:srgbClr val="ffffff"/>
                </a:solidFill>
                <a:latin typeface="Arial"/>
              </a:rPr>
              <a:t>Objective:</a:t>
            </a:r>
            <a:endParaRPr b="0" lang="en-IN" sz="2400" spc="-1" strike="noStrike">
              <a:solidFill>
                <a:srgbClr val="ffffff"/>
              </a:solidFill>
              <a:latin typeface="Arial"/>
            </a:endParaRPr>
          </a:p>
          <a:p>
            <a:pPr marL="228600" indent="-228240">
              <a:lnSpc>
                <a:spcPct val="150000"/>
              </a:lnSpc>
              <a:spcBef>
                <a:spcPts val="1001"/>
              </a:spcBef>
              <a:buClr>
                <a:srgbClr val="ffffff"/>
              </a:buClr>
              <a:buFont typeface="Arial"/>
              <a:buChar char="•"/>
            </a:pPr>
            <a:r>
              <a:rPr b="0" lang="en-US" sz="2200" spc="-1" strike="noStrike">
                <a:solidFill>
                  <a:srgbClr val="ffffff"/>
                </a:solidFill>
                <a:latin typeface="Arial"/>
              </a:rPr>
              <a:t> </a:t>
            </a:r>
            <a:r>
              <a:rPr b="0" lang="en-US" sz="2000" spc="-1" strike="noStrike">
                <a:solidFill>
                  <a:srgbClr val="ffffff"/>
                </a:solidFill>
                <a:latin typeface="Arial"/>
              </a:rPr>
              <a:t>The primary objective of this project is to systematically analyze employee performance across the organization, identify key factors affecting performance, and develop strategies to improve overall productivity, engagement, and job satisfaction.</a:t>
            </a:r>
            <a:endParaRPr b="0" lang="en-IN" sz="2000" spc="-1" strike="noStrike">
              <a:solidFill>
                <a:srgbClr val="ffffff"/>
              </a:solidFill>
              <a:latin typeface="Arial"/>
            </a:endParaRPr>
          </a:p>
          <a:p>
            <a:pPr marL="228600" indent="-228240">
              <a:lnSpc>
                <a:spcPct val="150000"/>
              </a:lnSpc>
              <a:spcBef>
                <a:spcPts val="1001"/>
              </a:spcBef>
              <a:buClr>
                <a:srgbClr val="ffffff"/>
              </a:buClr>
              <a:buFont typeface="Arial"/>
              <a:buChar char="•"/>
            </a:pPr>
            <a:r>
              <a:rPr b="0" lang="en-US" sz="2000" spc="-1" strike="noStrike">
                <a:solidFill>
                  <a:srgbClr val="ffffff"/>
                </a:solidFill>
                <a:latin typeface="Arial"/>
              </a:rPr>
              <a:t>Employee performance analysis is crucial for several reasons:</a:t>
            </a:r>
            <a:endParaRPr b="0" lang="en-IN" sz="20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000" spc="-1" strike="noStrike">
                <a:solidFill>
                  <a:srgbClr val="ffffff"/>
                </a:solidFill>
                <a:latin typeface="Arial"/>
              </a:rPr>
              <a:t>Feedback and improvement</a:t>
            </a:r>
            <a:endParaRPr b="0" lang="en-IN" sz="20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000" spc="-1" strike="noStrike">
                <a:solidFill>
                  <a:srgbClr val="ffffff"/>
                </a:solidFill>
                <a:latin typeface="Arial"/>
              </a:rPr>
              <a:t>Goal setting</a:t>
            </a:r>
            <a:endParaRPr b="0" lang="en-IN" sz="20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000" spc="-1" strike="noStrike">
                <a:solidFill>
                  <a:srgbClr val="ffffff"/>
                </a:solidFill>
                <a:latin typeface="Arial"/>
              </a:rPr>
              <a:t>Career development</a:t>
            </a:r>
            <a:endParaRPr b="0" lang="en-IN" sz="20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000" spc="-1" strike="noStrike">
                <a:solidFill>
                  <a:srgbClr val="ffffff"/>
                </a:solidFill>
                <a:latin typeface="Arial"/>
              </a:rPr>
              <a:t>Increased productivity</a:t>
            </a:r>
            <a:endParaRPr b="0" lang="en-IN" sz="20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000" spc="-1" strike="noStrike">
                <a:solidFill>
                  <a:srgbClr val="ffffff"/>
                </a:solidFill>
                <a:latin typeface="Arial"/>
              </a:rPr>
              <a:t>Alignment with organisational goals</a:t>
            </a:r>
            <a:endParaRPr b="0" lang="en-IN" sz="20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000" spc="-1" strike="noStrike">
                <a:solidFill>
                  <a:srgbClr val="ffffff"/>
                </a:solidFill>
                <a:latin typeface="Arial"/>
              </a:rPr>
              <a:t>Employee retention </a:t>
            </a:r>
            <a:endParaRPr b="0" lang="en-IN"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1152000" y="72000"/>
            <a:ext cx="7704000" cy="1235160"/>
          </a:xfrm>
          <a:prstGeom prst="rect">
            <a:avLst/>
          </a:prstGeom>
          <a:noFill/>
          <a:ln>
            <a:noFill/>
          </a:ln>
        </p:spPr>
        <p:txBody>
          <a:bodyPr lIns="0" rIns="0" tIns="16560" bIns="0" anchor="ctr">
            <a:noAutofit/>
          </a:bodyPr>
          <a:p>
            <a:pPr marL="12600" algn="r">
              <a:lnSpc>
                <a:spcPct val="100000"/>
              </a:lnSpc>
              <a:spcBef>
                <a:spcPts val="130"/>
              </a:spcBef>
            </a:pPr>
            <a:r>
              <a:rPr b="0" lang="en-IN" sz="3200" spc="24" strike="noStrike" cap="all">
                <a:solidFill>
                  <a:srgbClr val="ffffff"/>
                </a:solidFill>
                <a:latin typeface="Arial"/>
              </a:rPr>
              <a:t>W</a:t>
            </a:r>
            <a:r>
              <a:rPr b="0" lang="en-IN" sz="3200" spc="-21" strike="noStrike" cap="all">
                <a:solidFill>
                  <a:srgbClr val="ffffff"/>
                </a:solidFill>
                <a:latin typeface="Arial"/>
              </a:rPr>
              <a:t>H</a:t>
            </a:r>
            <a:r>
              <a:rPr b="0" lang="en-IN" sz="3200" spc="18" strike="noStrike" cap="all">
                <a:solidFill>
                  <a:srgbClr val="ffffff"/>
                </a:solidFill>
                <a:latin typeface="Arial"/>
              </a:rPr>
              <a:t>O</a:t>
            </a:r>
            <a:r>
              <a:rPr b="0" lang="en-IN" sz="3200" spc="-236" strike="noStrike" cap="all">
                <a:solidFill>
                  <a:srgbClr val="ffffff"/>
                </a:solidFill>
                <a:latin typeface="Arial"/>
              </a:rPr>
              <a:t> </a:t>
            </a:r>
            <a:r>
              <a:rPr b="0" lang="en-IN" sz="3200" spc="-12" strike="noStrike" cap="all">
                <a:solidFill>
                  <a:srgbClr val="ffffff"/>
                </a:solidFill>
                <a:latin typeface="Arial"/>
              </a:rPr>
              <a:t>AR</a:t>
            </a:r>
            <a:r>
              <a:rPr b="0" lang="en-IN" sz="3200" spc="12" strike="noStrike" cap="all">
                <a:solidFill>
                  <a:srgbClr val="ffffff"/>
                </a:solidFill>
                <a:latin typeface="Arial"/>
              </a:rPr>
              <a:t>E</a:t>
            </a:r>
            <a:r>
              <a:rPr b="0" lang="en-IN" sz="3200" spc="-35" strike="noStrike" cap="all">
                <a:solidFill>
                  <a:srgbClr val="ffffff"/>
                </a:solidFill>
                <a:latin typeface="Arial"/>
              </a:rPr>
              <a:t> </a:t>
            </a:r>
            <a:r>
              <a:rPr b="0" lang="en-IN" sz="3200" spc="-12" strike="noStrike" cap="all">
                <a:solidFill>
                  <a:srgbClr val="ffffff"/>
                </a:solidFill>
                <a:latin typeface="Arial"/>
              </a:rPr>
              <a:t>T</a:t>
            </a:r>
            <a:r>
              <a:rPr b="0" lang="en-IN" sz="3200" spc="-15" strike="noStrike" cap="all">
                <a:solidFill>
                  <a:srgbClr val="ffffff"/>
                </a:solidFill>
                <a:latin typeface="Arial"/>
              </a:rPr>
              <a:t>H</a:t>
            </a:r>
            <a:r>
              <a:rPr b="0" lang="en-IN" sz="3200" spc="12" strike="noStrike" cap="all">
                <a:solidFill>
                  <a:srgbClr val="ffffff"/>
                </a:solidFill>
                <a:latin typeface="Arial"/>
              </a:rPr>
              <a:t>E</a:t>
            </a:r>
            <a:r>
              <a:rPr b="0" lang="en-IN" sz="3200" spc="-35" strike="noStrike" cap="all">
                <a:solidFill>
                  <a:srgbClr val="ffffff"/>
                </a:solidFill>
                <a:latin typeface="Arial"/>
              </a:rPr>
              <a:t> </a:t>
            </a:r>
            <a:r>
              <a:rPr b="0" lang="en-IN" sz="3200" spc="-21" strike="noStrike" cap="all">
                <a:solidFill>
                  <a:srgbClr val="ffffff"/>
                </a:solidFill>
                <a:latin typeface="Arial"/>
              </a:rPr>
              <a:t>E</a:t>
            </a:r>
            <a:r>
              <a:rPr b="0" lang="en-IN" sz="3200" spc="29" strike="noStrike" cap="all">
                <a:solidFill>
                  <a:srgbClr val="ffffff"/>
                </a:solidFill>
                <a:latin typeface="Arial"/>
              </a:rPr>
              <a:t>N</a:t>
            </a:r>
            <a:r>
              <a:rPr b="0" lang="en-IN" sz="3200" spc="12" strike="noStrike" cap="all">
                <a:solidFill>
                  <a:srgbClr val="ffffff"/>
                </a:solidFill>
                <a:latin typeface="Arial"/>
              </a:rPr>
              <a:t>D</a:t>
            </a:r>
            <a:r>
              <a:rPr b="0" lang="en-IN" sz="3200" spc="-46" strike="noStrike" cap="all">
                <a:solidFill>
                  <a:srgbClr val="ffffff"/>
                </a:solidFill>
                <a:latin typeface="Arial"/>
              </a:rPr>
              <a:t> </a:t>
            </a:r>
            <a:r>
              <a:rPr b="0" lang="en-IN" sz="3200" spc="-1" strike="noStrike" cap="all">
                <a:solidFill>
                  <a:srgbClr val="ffffff"/>
                </a:solidFill>
                <a:latin typeface="Arial"/>
              </a:rPr>
              <a:t>U</a:t>
            </a:r>
            <a:r>
              <a:rPr b="0" lang="en-IN" sz="3200" spc="9" strike="noStrike" cap="all">
                <a:solidFill>
                  <a:srgbClr val="ffffff"/>
                </a:solidFill>
                <a:latin typeface="Arial"/>
              </a:rPr>
              <a:t>S</a:t>
            </a:r>
            <a:r>
              <a:rPr b="0" lang="en-IN" sz="3200" spc="-26" strike="noStrike" cap="all">
                <a:solidFill>
                  <a:srgbClr val="ffffff"/>
                </a:solidFill>
                <a:latin typeface="Arial"/>
              </a:rPr>
              <a:t>E</a:t>
            </a:r>
            <a:r>
              <a:rPr b="0" lang="en-IN" sz="3200" spc="-12" strike="noStrike" cap="all">
                <a:solidFill>
                  <a:srgbClr val="ffffff"/>
                </a:solidFill>
                <a:latin typeface="Arial"/>
              </a:rPr>
              <a:t>R</a:t>
            </a:r>
            <a:r>
              <a:rPr b="0" lang="en-IN" sz="3200" spc="4" strike="noStrike" cap="all">
                <a:solidFill>
                  <a:srgbClr val="ffffff"/>
                </a:solidFill>
                <a:latin typeface="Arial"/>
              </a:rPr>
              <a:t>S?</a:t>
            </a:r>
            <a:endParaRPr b="0" lang="en-IN" sz="3200" spc="-1" strike="noStrike">
              <a:solidFill>
                <a:srgbClr val="ffffff"/>
              </a:solidFill>
              <a:latin typeface="Arial"/>
            </a:endParaRPr>
          </a:p>
        </p:txBody>
      </p:sp>
      <p:sp>
        <p:nvSpPr>
          <p:cNvPr id="230" name="TextShape 2"/>
          <p:cNvSpPr txBox="1"/>
          <p:nvPr/>
        </p:nvSpPr>
        <p:spPr>
          <a:xfrm>
            <a:off x="609480" y="1447920"/>
            <a:ext cx="9525240" cy="4000680"/>
          </a:xfrm>
          <a:prstGeom prst="rect">
            <a:avLst/>
          </a:prstGeom>
          <a:noFill/>
          <a:ln>
            <a:noFill/>
          </a:ln>
        </p:spPr>
        <p:txBody>
          <a:bodyPr>
            <a:normAutofit/>
          </a:bodyPr>
          <a:p>
            <a:pPr marL="228600" indent="-228240">
              <a:lnSpc>
                <a:spcPct val="150000"/>
              </a:lnSpc>
              <a:spcBef>
                <a:spcPts val="1001"/>
              </a:spcBef>
              <a:buClr>
                <a:srgbClr val="ffffff"/>
              </a:buClr>
              <a:buFont typeface="Arial"/>
              <a:buChar char="•"/>
            </a:pPr>
            <a:r>
              <a:rPr b="0" lang="en-US" sz="2000" spc="-1" strike="noStrike">
                <a:solidFill>
                  <a:srgbClr val="ffffff"/>
                </a:solidFill>
                <a:latin typeface="Arial"/>
              </a:rPr>
              <a:t>Employee performance analysis is valuable tool for various stakeholders within an organization. Here are some of the key end users:</a:t>
            </a:r>
            <a:endParaRPr b="0" lang="en-IN" sz="20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000" spc="-1" strike="noStrike">
                <a:solidFill>
                  <a:srgbClr val="ffffff"/>
                </a:solidFill>
                <a:latin typeface="Arial"/>
              </a:rPr>
              <a:t>Human resource department</a:t>
            </a:r>
            <a:endParaRPr b="0" lang="en-IN" sz="20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000" spc="-1" strike="noStrike">
                <a:solidFill>
                  <a:srgbClr val="ffffff"/>
                </a:solidFill>
                <a:latin typeface="Arial"/>
              </a:rPr>
              <a:t>Managers and team leaders</a:t>
            </a:r>
            <a:endParaRPr b="0" lang="en-IN" sz="20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000" spc="-1" strike="noStrike">
                <a:solidFill>
                  <a:srgbClr val="ffffff"/>
                </a:solidFill>
                <a:latin typeface="Arial"/>
              </a:rPr>
              <a:t>Executives and senior management</a:t>
            </a:r>
            <a:endParaRPr b="0" lang="en-IN" sz="20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000" spc="-1" strike="noStrike">
                <a:solidFill>
                  <a:srgbClr val="ffffff"/>
                </a:solidFill>
                <a:latin typeface="Arial"/>
              </a:rPr>
              <a:t>Employees</a:t>
            </a:r>
            <a:endParaRPr b="0" lang="en-IN" sz="20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000" spc="-1" strike="noStrike">
                <a:solidFill>
                  <a:srgbClr val="ffffff"/>
                </a:solidFill>
                <a:latin typeface="Arial"/>
              </a:rPr>
              <a:t>Training and development teams</a:t>
            </a:r>
            <a:endParaRPr b="0" lang="en-IN" sz="2000" spc="-1" strike="noStrike">
              <a:solidFill>
                <a:srgbClr val="ffffff"/>
              </a:solidFill>
              <a:latin typeface="Arial"/>
            </a:endParaRPr>
          </a:p>
          <a:p>
            <a:pPr lvl="1" marL="800280" indent="-342720">
              <a:lnSpc>
                <a:spcPct val="150000"/>
              </a:lnSpc>
              <a:spcBef>
                <a:spcPts val="499"/>
              </a:spcBef>
              <a:buClr>
                <a:srgbClr val="ffffff"/>
              </a:buClr>
              <a:buFont typeface="Wingdings" charset="2"/>
              <a:buChar char=""/>
            </a:pPr>
            <a:r>
              <a:rPr b="0" lang="en-IN" sz="2000" spc="-1" strike="noStrike">
                <a:solidFill>
                  <a:srgbClr val="ffffff"/>
                </a:solidFill>
                <a:latin typeface="Arial"/>
              </a:rPr>
              <a:t>Data analysts</a:t>
            </a:r>
            <a:endParaRPr b="0" lang="en-IN" sz="2000" spc="-1" strike="noStrike">
              <a:solidFill>
                <a:srgbClr val="ffffff"/>
              </a:solidFill>
              <a:latin typeface="Arial"/>
            </a:endParaRPr>
          </a:p>
          <a:p>
            <a:endParaRPr b="0" lang="en-IN"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1648080" y="-864000"/>
            <a:ext cx="7711920" cy="2161800"/>
          </a:xfrm>
          <a:prstGeom prst="rect">
            <a:avLst/>
          </a:prstGeom>
          <a:noFill/>
          <a:ln>
            <a:noFill/>
          </a:ln>
        </p:spPr>
        <p:txBody>
          <a:bodyPr lIns="0" rIns="0" tIns="13320" bIns="0" anchor="ctr">
            <a:noAutofit/>
          </a:bodyPr>
          <a:p>
            <a:pPr marL="12600" algn="r">
              <a:lnSpc>
                <a:spcPct val="100000"/>
              </a:lnSpc>
              <a:spcBef>
                <a:spcPts val="105"/>
              </a:spcBef>
            </a:pPr>
            <a:br/>
            <a:br/>
            <a:br/>
            <a:r>
              <a:rPr b="1" lang="en-IN" sz="2200" spc="9" strike="noStrike" cap="all">
                <a:solidFill>
                  <a:srgbClr val="ffffff"/>
                </a:solidFill>
                <a:latin typeface="Times New Roman"/>
              </a:rPr>
              <a:t>O</a:t>
            </a:r>
            <a:r>
              <a:rPr b="1" lang="en-IN" sz="2200" spc="24" strike="noStrike" cap="all">
                <a:solidFill>
                  <a:srgbClr val="ffffff"/>
                </a:solidFill>
                <a:latin typeface="Times New Roman"/>
              </a:rPr>
              <a:t>U</a:t>
            </a:r>
            <a:r>
              <a:rPr b="1" lang="en-IN" sz="2200" spc="-1" strike="noStrike" cap="all">
                <a:solidFill>
                  <a:srgbClr val="ffffff"/>
                </a:solidFill>
                <a:latin typeface="Times New Roman"/>
              </a:rPr>
              <a:t>R</a:t>
            </a:r>
            <a:r>
              <a:rPr b="1" lang="en-IN" sz="2200" spc="4" strike="noStrike" cap="all">
                <a:solidFill>
                  <a:srgbClr val="ffffff"/>
                </a:solidFill>
                <a:latin typeface="Times New Roman"/>
              </a:rPr>
              <a:t> </a:t>
            </a:r>
            <a:r>
              <a:rPr b="1" lang="en-IN" sz="2200" spc="24" strike="noStrike" cap="all">
                <a:solidFill>
                  <a:srgbClr val="ffffff"/>
                </a:solidFill>
                <a:latin typeface="Times New Roman"/>
              </a:rPr>
              <a:t>S</a:t>
            </a:r>
            <a:r>
              <a:rPr b="1" lang="en-IN" sz="2200" spc="9" strike="noStrike" cap="all">
                <a:solidFill>
                  <a:srgbClr val="ffffff"/>
                </a:solidFill>
                <a:latin typeface="Times New Roman"/>
              </a:rPr>
              <a:t>O</a:t>
            </a:r>
            <a:r>
              <a:rPr b="1" lang="en-IN" sz="2200" spc="24" strike="noStrike" cap="all">
                <a:solidFill>
                  <a:srgbClr val="ffffff"/>
                </a:solidFill>
                <a:latin typeface="Times New Roman"/>
              </a:rPr>
              <a:t>LU</a:t>
            </a:r>
            <a:r>
              <a:rPr b="1" lang="en-IN" sz="2200" spc="-35" strike="noStrike" cap="all">
                <a:solidFill>
                  <a:srgbClr val="ffffff"/>
                </a:solidFill>
                <a:latin typeface="Times New Roman"/>
              </a:rPr>
              <a:t>T</a:t>
            </a:r>
            <a:r>
              <a:rPr b="1" lang="en-IN" sz="2200" spc="-32" strike="noStrike" cap="all">
                <a:solidFill>
                  <a:srgbClr val="ffffff"/>
                </a:solidFill>
                <a:latin typeface="Times New Roman"/>
              </a:rPr>
              <a:t>I</a:t>
            </a:r>
            <a:r>
              <a:rPr b="1" lang="en-IN" sz="2200" spc="9" strike="noStrike" cap="all">
                <a:solidFill>
                  <a:srgbClr val="ffffff"/>
                </a:solidFill>
                <a:latin typeface="Times New Roman"/>
              </a:rPr>
              <a:t>O</a:t>
            </a:r>
            <a:r>
              <a:rPr b="1" lang="en-IN" sz="2200" spc="-1" strike="noStrike" cap="all">
                <a:solidFill>
                  <a:srgbClr val="ffffff"/>
                </a:solidFill>
                <a:latin typeface="Times New Roman"/>
              </a:rPr>
              <a:t>N</a:t>
            </a:r>
            <a:r>
              <a:rPr b="1" lang="en-IN" sz="2200" spc="-347" strike="noStrike" cap="all">
                <a:solidFill>
                  <a:srgbClr val="ffffff"/>
                </a:solidFill>
                <a:latin typeface="Times New Roman"/>
              </a:rPr>
              <a:t> </a:t>
            </a:r>
            <a:r>
              <a:rPr b="1" lang="en-IN" sz="2200" spc="-35" strike="noStrike" cap="all">
                <a:solidFill>
                  <a:srgbClr val="ffffff"/>
                </a:solidFill>
                <a:latin typeface="Times New Roman"/>
              </a:rPr>
              <a:t>A</a:t>
            </a:r>
            <a:r>
              <a:rPr b="1" lang="en-IN" sz="2200" spc="-7" strike="noStrike" cap="all">
                <a:solidFill>
                  <a:srgbClr val="ffffff"/>
                </a:solidFill>
                <a:latin typeface="Times New Roman"/>
              </a:rPr>
              <a:t>N</a:t>
            </a:r>
            <a:r>
              <a:rPr b="1" lang="en-IN" sz="2200" spc="-1" strike="noStrike" cap="all">
                <a:solidFill>
                  <a:srgbClr val="ffffff"/>
                </a:solidFill>
                <a:latin typeface="Times New Roman"/>
              </a:rPr>
              <a:t>D</a:t>
            </a:r>
            <a:r>
              <a:rPr b="1" lang="en-IN" sz="2200" spc="32" strike="noStrike" cap="all">
                <a:solidFill>
                  <a:srgbClr val="ffffff"/>
                </a:solidFill>
                <a:latin typeface="Times New Roman"/>
              </a:rPr>
              <a:t> </a:t>
            </a:r>
            <a:r>
              <a:rPr b="1" lang="en-IN" sz="2200" spc="-32" strike="noStrike" cap="all">
                <a:solidFill>
                  <a:srgbClr val="ffffff"/>
                </a:solidFill>
                <a:latin typeface="Times New Roman"/>
              </a:rPr>
              <a:t>I</a:t>
            </a:r>
            <a:r>
              <a:rPr b="1" lang="en-IN" sz="2200" spc="-35" strike="noStrike" cap="all">
                <a:solidFill>
                  <a:srgbClr val="ffffff"/>
                </a:solidFill>
                <a:latin typeface="Times New Roman"/>
              </a:rPr>
              <a:t>T</a:t>
            </a:r>
            <a:r>
              <a:rPr b="1" lang="en-IN" sz="2200" spc="-1" strike="noStrike" cap="all">
                <a:solidFill>
                  <a:srgbClr val="ffffff"/>
                </a:solidFill>
                <a:latin typeface="Times New Roman"/>
              </a:rPr>
              <a:t>S</a:t>
            </a:r>
            <a:r>
              <a:rPr b="1" lang="en-IN" sz="2200" spc="58" strike="noStrike" cap="all">
                <a:solidFill>
                  <a:srgbClr val="ffffff"/>
                </a:solidFill>
                <a:latin typeface="Times New Roman"/>
              </a:rPr>
              <a:t> </a:t>
            </a:r>
            <a:r>
              <a:rPr b="1" lang="en-IN" sz="2200" spc="-296" strike="noStrike" cap="all">
                <a:solidFill>
                  <a:srgbClr val="ffffff"/>
                </a:solidFill>
                <a:latin typeface="Times New Roman"/>
              </a:rPr>
              <a:t>V</a:t>
            </a:r>
            <a:r>
              <a:rPr b="1" lang="en-IN" sz="2200" spc="-35" strike="noStrike" cap="all">
                <a:solidFill>
                  <a:srgbClr val="ffffff"/>
                </a:solidFill>
                <a:latin typeface="Times New Roman"/>
              </a:rPr>
              <a:t>A</a:t>
            </a:r>
            <a:r>
              <a:rPr b="1" lang="en-IN" sz="2200" spc="24" strike="noStrike" cap="all">
                <a:solidFill>
                  <a:srgbClr val="ffffff"/>
                </a:solidFill>
                <a:latin typeface="Times New Roman"/>
              </a:rPr>
              <a:t>LU</a:t>
            </a:r>
            <a:r>
              <a:rPr b="1" lang="en-IN" sz="2200" spc="-1" strike="noStrike" cap="all">
                <a:solidFill>
                  <a:srgbClr val="ffffff"/>
                </a:solidFill>
                <a:latin typeface="Times New Roman"/>
              </a:rPr>
              <a:t>E</a:t>
            </a:r>
            <a:r>
              <a:rPr b="1" lang="en-IN" sz="2200" spc="-66" strike="noStrike" cap="all">
                <a:solidFill>
                  <a:srgbClr val="ffffff"/>
                </a:solidFill>
                <a:latin typeface="Times New Roman"/>
              </a:rPr>
              <a:t> </a:t>
            </a:r>
            <a:r>
              <a:rPr b="1" lang="en-IN" sz="2200" spc="-15" strike="noStrike" cap="all">
                <a:solidFill>
                  <a:srgbClr val="ffffff"/>
                </a:solidFill>
                <a:latin typeface="Times New Roman"/>
              </a:rPr>
              <a:t>P</a:t>
            </a:r>
            <a:r>
              <a:rPr b="1" lang="en-IN" sz="2200" spc="-32" strike="noStrike" cap="all">
                <a:solidFill>
                  <a:srgbClr val="ffffff"/>
                </a:solidFill>
                <a:latin typeface="Times New Roman"/>
              </a:rPr>
              <a:t>R</a:t>
            </a:r>
            <a:r>
              <a:rPr b="1" lang="en-IN" sz="2200" spc="9" strike="noStrike" cap="all">
                <a:solidFill>
                  <a:srgbClr val="ffffff"/>
                </a:solidFill>
                <a:latin typeface="Times New Roman"/>
              </a:rPr>
              <a:t>O</a:t>
            </a:r>
            <a:r>
              <a:rPr b="1" lang="en-IN" sz="2200" spc="-15" strike="noStrike" cap="all">
                <a:solidFill>
                  <a:srgbClr val="ffffff"/>
                </a:solidFill>
                <a:latin typeface="Times New Roman"/>
              </a:rPr>
              <a:t>P</a:t>
            </a:r>
            <a:r>
              <a:rPr b="1" lang="en-IN" sz="2200" spc="9" strike="noStrike" cap="all">
                <a:solidFill>
                  <a:srgbClr val="ffffff"/>
                </a:solidFill>
                <a:latin typeface="Times New Roman"/>
              </a:rPr>
              <a:t>O</a:t>
            </a:r>
            <a:r>
              <a:rPr b="1" lang="en-IN" sz="2200" spc="24" strike="noStrike" cap="all">
                <a:solidFill>
                  <a:srgbClr val="ffffff"/>
                </a:solidFill>
                <a:latin typeface="Times New Roman"/>
              </a:rPr>
              <a:t>S</a:t>
            </a:r>
            <a:r>
              <a:rPr b="1" lang="en-IN" sz="2200" spc="-32" strike="noStrike" cap="all">
                <a:solidFill>
                  <a:srgbClr val="ffffff"/>
                </a:solidFill>
                <a:latin typeface="Times New Roman"/>
              </a:rPr>
              <a:t>I</a:t>
            </a:r>
            <a:r>
              <a:rPr b="1" lang="en-IN" sz="2200" spc="-35" strike="noStrike" cap="all">
                <a:solidFill>
                  <a:srgbClr val="ffffff"/>
                </a:solidFill>
                <a:latin typeface="Times New Roman"/>
              </a:rPr>
              <a:t>T</a:t>
            </a:r>
            <a:r>
              <a:rPr b="1" lang="en-IN" sz="2200" spc="-32" strike="noStrike" cap="all">
                <a:solidFill>
                  <a:srgbClr val="ffffff"/>
                </a:solidFill>
                <a:latin typeface="Times New Roman"/>
              </a:rPr>
              <a:t>I</a:t>
            </a:r>
            <a:r>
              <a:rPr b="1" lang="en-IN" sz="2200" spc="9" strike="noStrike" cap="all">
                <a:solidFill>
                  <a:srgbClr val="ffffff"/>
                </a:solidFill>
                <a:latin typeface="Times New Roman"/>
              </a:rPr>
              <a:t>O</a:t>
            </a:r>
            <a:r>
              <a:rPr b="1" lang="en-IN" sz="2200" spc="-1" strike="noStrike" cap="all">
                <a:solidFill>
                  <a:srgbClr val="ffffff"/>
                </a:solidFill>
                <a:latin typeface="Times New Roman"/>
              </a:rPr>
              <a:t>N</a:t>
            </a:r>
            <a:endParaRPr b="0" lang="en-IN" sz="2200" spc="-1" strike="noStrike">
              <a:solidFill>
                <a:srgbClr val="ffffff"/>
              </a:solidFill>
              <a:latin typeface="Arial"/>
            </a:endParaRPr>
          </a:p>
        </p:txBody>
      </p:sp>
      <p:sp>
        <p:nvSpPr>
          <p:cNvPr id="232" name="TextShape 2"/>
          <p:cNvSpPr txBox="1"/>
          <p:nvPr/>
        </p:nvSpPr>
        <p:spPr>
          <a:xfrm>
            <a:off x="457200" y="1577520"/>
            <a:ext cx="4952880" cy="4086360"/>
          </a:xfrm>
          <a:prstGeom prst="rect">
            <a:avLst/>
          </a:prstGeom>
          <a:noFill/>
          <a:ln>
            <a:noFill/>
          </a:ln>
        </p:spPr>
        <p:txBody>
          <a:bodyPr lIns="0" rIns="0" tIns="0" bIns="0">
            <a:noAutofit/>
          </a:bodyPr>
          <a:p>
            <a:pPr>
              <a:lnSpc>
                <a:spcPct val="150000"/>
              </a:lnSpc>
              <a:spcBef>
                <a:spcPts val="1001"/>
              </a:spcBef>
            </a:pPr>
            <a:endParaRPr b="0" lang="en-IN" sz="5130" spc="-1" strike="noStrike">
              <a:solidFill>
                <a:srgbClr val="ffffff"/>
              </a:solidFill>
              <a:latin typeface="Arial"/>
            </a:endParaRPr>
          </a:p>
          <a:p>
            <a:pPr marL="228600" indent="-228240">
              <a:lnSpc>
                <a:spcPct val="150000"/>
              </a:lnSpc>
              <a:spcBef>
                <a:spcPts val="1001"/>
              </a:spcBef>
              <a:buClr>
                <a:srgbClr val="ffffff"/>
              </a:buClr>
              <a:buFont typeface="Arial"/>
              <a:buChar char="•"/>
            </a:pPr>
            <a:r>
              <a:rPr b="1" lang="en-US" sz="2000" spc="-1" strike="noStrike">
                <a:solidFill>
                  <a:srgbClr val="ffffff"/>
                </a:solidFill>
                <a:latin typeface="Arial"/>
              </a:rPr>
              <a:t>SOLUTION FOR EMPLOYEE PERFORMANCE ANALYSIS :</a:t>
            </a:r>
            <a:endParaRPr b="0" lang="en-IN" sz="2000" spc="-1" strike="noStrike">
              <a:solidFill>
                <a:srgbClr val="ffffff"/>
              </a:solidFill>
              <a:latin typeface="Arial"/>
            </a:endParaRPr>
          </a:p>
          <a:p>
            <a:pPr lvl="1" marL="743040" indent="-285480">
              <a:lnSpc>
                <a:spcPct val="150000"/>
              </a:lnSpc>
              <a:spcBef>
                <a:spcPts val="499"/>
              </a:spcBef>
              <a:buClr>
                <a:srgbClr val="ffffff"/>
              </a:buClr>
              <a:buFont typeface="Wingdings" charset="2"/>
              <a:buChar char=""/>
            </a:pPr>
            <a:r>
              <a:rPr b="0" lang="en-IN" sz="2000" spc="-1" strike="noStrike">
                <a:solidFill>
                  <a:srgbClr val="ffffff"/>
                </a:solidFill>
                <a:latin typeface="Arial"/>
              </a:rPr>
              <a:t>Data collection and integration </a:t>
            </a:r>
            <a:endParaRPr b="0" lang="en-IN" sz="2000" spc="-1" strike="noStrike">
              <a:solidFill>
                <a:srgbClr val="ffffff"/>
              </a:solidFill>
              <a:latin typeface="Arial"/>
            </a:endParaRPr>
          </a:p>
          <a:p>
            <a:pPr lvl="1" marL="743040" indent="-285480">
              <a:lnSpc>
                <a:spcPct val="150000"/>
              </a:lnSpc>
              <a:spcBef>
                <a:spcPts val="499"/>
              </a:spcBef>
              <a:buClr>
                <a:srgbClr val="ffffff"/>
              </a:buClr>
              <a:buFont typeface="Wingdings" charset="2"/>
              <a:buChar char=""/>
            </a:pPr>
            <a:r>
              <a:rPr b="0" lang="en-IN" sz="2000" spc="-1" strike="noStrike">
                <a:solidFill>
                  <a:srgbClr val="ffffff"/>
                </a:solidFill>
                <a:latin typeface="Arial"/>
              </a:rPr>
              <a:t>Performance metrics</a:t>
            </a:r>
            <a:endParaRPr b="0" lang="en-IN" sz="2000" spc="-1" strike="noStrike">
              <a:solidFill>
                <a:srgbClr val="ffffff"/>
              </a:solidFill>
              <a:latin typeface="Arial"/>
            </a:endParaRPr>
          </a:p>
          <a:p>
            <a:pPr lvl="1" marL="743040" indent="-285480">
              <a:lnSpc>
                <a:spcPct val="150000"/>
              </a:lnSpc>
              <a:spcBef>
                <a:spcPts val="499"/>
              </a:spcBef>
              <a:buClr>
                <a:srgbClr val="ffffff"/>
              </a:buClr>
              <a:buFont typeface="Wingdings" charset="2"/>
              <a:buChar char=""/>
            </a:pPr>
            <a:r>
              <a:rPr b="0" lang="en-IN" sz="2000" spc="-1" strike="noStrike">
                <a:solidFill>
                  <a:srgbClr val="ffffff"/>
                </a:solidFill>
                <a:latin typeface="Arial"/>
              </a:rPr>
              <a:t>Advanced analytics</a:t>
            </a:r>
            <a:endParaRPr b="0" lang="en-IN" sz="2000" spc="-1" strike="noStrike">
              <a:solidFill>
                <a:srgbClr val="ffffff"/>
              </a:solidFill>
              <a:latin typeface="Arial"/>
            </a:endParaRPr>
          </a:p>
          <a:p>
            <a:pPr lvl="1" marL="743040" indent="-285480">
              <a:lnSpc>
                <a:spcPct val="150000"/>
              </a:lnSpc>
              <a:spcBef>
                <a:spcPts val="499"/>
              </a:spcBef>
              <a:buClr>
                <a:srgbClr val="ffffff"/>
              </a:buClr>
              <a:buFont typeface="Wingdings" charset="2"/>
              <a:buChar char=""/>
            </a:pPr>
            <a:r>
              <a:rPr b="0" lang="en-IN" sz="2000" spc="-1" strike="noStrike">
                <a:solidFill>
                  <a:srgbClr val="ffffff"/>
                </a:solidFill>
                <a:latin typeface="Arial"/>
              </a:rPr>
              <a:t>Personalised insights</a:t>
            </a:r>
            <a:endParaRPr b="0" lang="en-IN" sz="2000" spc="-1" strike="noStrike">
              <a:solidFill>
                <a:srgbClr val="ffffff"/>
              </a:solidFill>
              <a:latin typeface="Arial"/>
            </a:endParaRPr>
          </a:p>
          <a:p>
            <a:pPr lvl="1" marL="743040" indent="-285480">
              <a:lnSpc>
                <a:spcPct val="150000"/>
              </a:lnSpc>
              <a:spcBef>
                <a:spcPts val="499"/>
              </a:spcBef>
              <a:buClr>
                <a:srgbClr val="ffffff"/>
              </a:buClr>
              <a:buFont typeface="Wingdings" charset="2"/>
              <a:buChar char=""/>
            </a:pPr>
            <a:r>
              <a:rPr b="0" lang="en-IN" sz="2000" spc="-1" strike="noStrike">
                <a:solidFill>
                  <a:srgbClr val="ffffff"/>
                </a:solidFill>
                <a:latin typeface="Arial"/>
              </a:rPr>
              <a:t>Continuous feedback and improvement</a:t>
            </a:r>
            <a:endParaRPr b="0" lang="en-IN" sz="2000" spc="-1" strike="noStrike">
              <a:solidFill>
                <a:srgbClr val="ffffff"/>
              </a:solidFill>
              <a:latin typeface="Arial"/>
            </a:endParaRPr>
          </a:p>
        </p:txBody>
      </p:sp>
      <p:sp>
        <p:nvSpPr>
          <p:cNvPr id="233" name="TextShape 3"/>
          <p:cNvSpPr txBox="1"/>
          <p:nvPr/>
        </p:nvSpPr>
        <p:spPr>
          <a:xfrm>
            <a:off x="5867640" y="1577520"/>
            <a:ext cx="4495680" cy="4483080"/>
          </a:xfrm>
          <a:prstGeom prst="rect">
            <a:avLst/>
          </a:prstGeom>
          <a:noFill/>
          <a:ln>
            <a:noFill/>
          </a:ln>
        </p:spPr>
        <p:txBody>
          <a:bodyPr lIns="0" rIns="0" tIns="0" bIns="0">
            <a:noAutofit/>
          </a:bodyPr>
          <a:p>
            <a:pPr>
              <a:lnSpc>
                <a:spcPct val="150000"/>
              </a:lnSpc>
              <a:spcBef>
                <a:spcPts val="1001"/>
              </a:spcBef>
            </a:pPr>
            <a:endParaRPr b="0" lang="en-IN" sz="5130" spc="-1" strike="noStrike">
              <a:solidFill>
                <a:srgbClr val="ffffff"/>
              </a:solidFill>
              <a:latin typeface="Arial"/>
            </a:endParaRPr>
          </a:p>
          <a:p>
            <a:pPr marL="228600" indent="-228240">
              <a:lnSpc>
                <a:spcPct val="150000"/>
              </a:lnSpc>
              <a:spcBef>
                <a:spcPts val="1001"/>
              </a:spcBef>
              <a:buClr>
                <a:srgbClr val="ffffff"/>
              </a:buClr>
              <a:buFont typeface="Arial"/>
              <a:buChar char="•"/>
            </a:pPr>
            <a:r>
              <a:rPr b="1" lang="en-US" sz="2000" spc="-1" strike="noStrike">
                <a:solidFill>
                  <a:srgbClr val="ffffff"/>
                </a:solidFill>
                <a:latin typeface="Arial"/>
              </a:rPr>
              <a:t>V</a:t>
            </a:r>
            <a:r>
              <a:rPr b="1" lang="en-IN" sz="2000" spc="-1" strike="noStrike">
                <a:solidFill>
                  <a:srgbClr val="ffffff"/>
                </a:solidFill>
                <a:latin typeface="Arial"/>
              </a:rPr>
              <a:t>ALUE PROPOSITION :</a:t>
            </a:r>
            <a:endParaRPr b="0" lang="en-IN" sz="2000" spc="-1" strike="noStrike">
              <a:solidFill>
                <a:srgbClr val="ffffff"/>
              </a:solidFill>
              <a:latin typeface="Arial"/>
            </a:endParaRPr>
          </a:p>
          <a:p>
            <a:pPr lvl="1" marL="743040" indent="-285480">
              <a:lnSpc>
                <a:spcPct val="150000"/>
              </a:lnSpc>
              <a:spcBef>
                <a:spcPts val="499"/>
              </a:spcBef>
              <a:buClr>
                <a:srgbClr val="ffffff"/>
              </a:buClr>
              <a:buFont typeface="Wingdings" charset="2"/>
              <a:buChar char=""/>
            </a:pPr>
            <a:r>
              <a:rPr b="0" lang="en-US" sz="2000" spc="-1" strike="noStrike">
                <a:solidFill>
                  <a:srgbClr val="ffffff"/>
                </a:solidFill>
                <a:latin typeface="Arial"/>
              </a:rPr>
              <a:t>Enhanced productivity</a:t>
            </a:r>
            <a:endParaRPr b="0" lang="en-IN" sz="2000" spc="-1" strike="noStrike">
              <a:solidFill>
                <a:srgbClr val="ffffff"/>
              </a:solidFill>
              <a:latin typeface="Arial"/>
            </a:endParaRPr>
          </a:p>
          <a:p>
            <a:pPr lvl="1" marL="743040" indent="-285480">
              <a:lnSpc>
                <a:spcPct val="150000"/>
              </a:lnSpc>
              <a:spcBef>
                <a:spcPts val="499"/>
              </a:spcBef>
              <a:buClr>
                <a:srgbClr val="ffffff"/>
              </a:buClr>
              <a:buFont typeface="Wingdings" charset="2"/>
              <a:buChar char=""/>
            </a:pPr>
            <a:r>
              <a:rPr b="0" lang="en-US" sz="2000" spc="-1" strike="noStrike">
                <a:solidFill>
                  <a:srgbClr val="ffffff"/>
                </a:solidFill>
                <a:latin typeface="Arial"/>
              </a:rPr>
              <a:t>Employee engagement and retention</a:t>
            </a:r>
            <a:endParaRPr b="0" lang="en-IN" sz="2000" spc="-1" strike="noStrike">
              <a:solidFill>
                <a:srgbClr val="ffffff"/>
              </a:solidFill>
              <a:latin typeface="Arial"/>
            </a:endParaRPr>
          </a:p>
          <a:p>
            <a:pPr lvl="1" marL="743040" indent="-285480">
              <a:lnSpc>
                <a:spcPct val="150000"/>
              </a:lnSpc>
              <a:spcBef>
                <a:spcPts val="499"/>
              </a:spcBef>
              <a:buClr>
                <a:srgbClr val="ffffff"/>
              </a:buClr>
              <a:buFont typeface="Wingdings" charset="2"/>
              <a:buChar char=""/>
            </a:pPr>
            <a:r>
              <a:rPr b="0" lang="en-US" sz="2000" spc="-1" strike="noStrike">
                <a:solidFill>
                  <a:srgbClr val="ffffff"/>
                </a:solidFill>
                <a:latin typeface="Arial"/>
              </a:rPr>
              <a:t>Data-driven decisions</a:t>
            </a:r>
            <a:endParaRPr b="0" lang="en-IN" sz="2000" spc="-1" strike="noStrike">
              <a:solidFill>
                <a:srgbClr val="ffffff"/>
              </a:solidFill>
              <a:latin typeface="Arial"/>
            </a:endParaRPr>
          </a:p>
          <a:p>
            <a:pPr lvl="1" marL="743040" indent="-285480">
              <a:lnSpc>
                <a:spcPct val="150000"/>
              </a:lnSpc>
              <a:spcBef>
                <a:spcPts val="499"/>
              </a:spcBef>
              <a:buClr>
                <a:srgbClr val="ffffff"/>
              </a:buClr>
              <a:buFont typeface="Wingdings" charset="2"/>
              <a:buChar char=""/>
            </a:pPr>
            <a:r>
              <a:rPr b="0" lang="en-US" sz="2000" spc="-1" strike="noStrike">
                <a:solidFill>
                  <a:srgbClr val="ffffff"/>
                </a:solidFill>
                <a:latin typeface="Arial"/>
              </a:rPr>
              <a:t>Improved organizational performance</a:t>
            </a:r>
            <a:endParaRPr b="0" lang="en-IN" sz="2000" spc="-1" strike="noStrike">
              <a:solidFill>
                <a:srgbClr val="ffffff"/>
              </a:solidFill>
              <a:latin typeface="Arial"/>
            </a:endParaRPr>
          </a:p>
          <a:p>
            <a:pPr lvl="1" marL="743040" indent="-285480">
              <a:lnSpc>
                <a:spcPct val="150000"/>
              </a:lnSpc>
              <a:spcBef>
                <a:spcPts val="499"/>
              </a:spcBef>
              <a:buClr>
                <a:srgbClr val="ffffff"/>
              </a:buClr>
              <a:buFont typeface="Wingdings" charset="2"/>
              <a:buChar char=""/>
            </a:pPr>
            <a:r>
              <a:rPr b="0" lang="en-US" sz="2000" spc="-1" strike="noStrike">
                <a:solidFill>
                  <a:srgbClr val="ffffff"/>
                </a:solidFill>
                <a:latin typeface="Arial"/>
              </a:rPr>
              <a:t>Scalability and flexibility</a:t>
            </a:r>
            <a:endParaRPr b="0" lang="en-IN" sz="2000" spc="-1" strike="noStrike">
              <a:solidFill>
                <a:srgbClr val="ffffff"/>
              </a:solidFill>
              <a:latin typeface="Arial"/>
            </a:endParaRPr>
          </a:p>
          <a:p>
            <a:endParaRPr b="0" lang="en-IN"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504000" y="403200"/>
            <a:ext cx="8485200" cy="676800"/>
          </a:xfrm>
          <a:prstGeom prst="rect">
            <a:avLst/>
          </a:prstGeom>
          <a:noFill/>
          <a:ln>
            <a:noFill/>
          </a:ln>
        </p:spPr>
        <p:txBody>
          <a:bodyPr anchor="ctr">
            <a:normAutofit/>
          </a:bodyPr>
          <a:p>
            <a:pPr algn="r">
              <a:lnSpc>
                <a:spcPct val="90000"/>
              </a:lnSpc>
            </a:pPr>
            <a:r>
              <a:rPr b="0" lang="en-IN" sz="4000" spc="-1" strike="noStrike" cap="all">
                <a:solidFill>
                  <a:srgbClr val="ffffff"/>
                </a:solidFill>
                <a:latin typeface="Arial"/>
              </a:rPr>
              <a:t>Dataset Description</a:t>
            </a:r>
            <a:endParaRPr b="0" lang="en-IN" sz="4000" spc="-1" strike="noStrike">
              <a:solidFill>
                <a:srgbClr val="ffffff"/>
              </a:solidFill>
              <a:latin typeface="Arial"/>
            </a:endParaRPr>
          </a:p>
        </p:txBody>
      </p:sp>
      <p:sp>
        <p:nvSpPr>
          <p:cNvPr id="235" name="TextShape 2"/>
          <p:cNvSpPr txBox="1"/>
          <p:nvPr/>
        </p:nvSpPr>
        <p:spPr>
          <a:xfrm>
            <a:off x="609480" y="1295280"/>
            <a:ext cx="10440000" cy="5176800"/>
          </a:xfrm>
          <a:prstGeom prst="rect">
            <a:avLst/>
          </a:prstGeom>
          <a:noFill/>
          <a:ln>
            <a:noFill/>
          </a:ln>
        </p:spPr>
        <p:txBody>
          <a:bodyPr>
            <a:normAutofit fontScale="28000"/>
          </a:bodyPr>
          <a:p>
            <a:pPr marL="285840" indent="-285480" algn="just">
              <a:lnSpc>
                <a:spcPct val="150000"/>
              </a:lnSpc>
              <a:spcBef>
                <a:spcPts val="1001"/>
              </a:spcBef>
              <a:buClr>
                <a:srgbClr val="ffffff"/>
              </a:buClr>
              <a:buFont typeface="Wingdings" charset="2"/>
              <a:buChar char=""/>
            </a:pPr>
            <a:r>
              <a:rPr b="1" lang="en-US" sz="2900" spc="-1" strike="noStrike">
                <a:solidFill>
                  <a:srgbClr val="ffffff"/>
                </a:solidFill>
                <a:latin typeface="Arial"/>
              </a:rPr>
              <a:t>Employee ID:</a:t>
            </a:r>
            <a:r>
              <a:rPr b="0" lang="en-US" sz="2900" spc="-1" strike="noStrike">
                <a:solidFill>
                  <a:srgbClr val="ffffff"/>
                </a:solidFill>
                <a:latin typeface="Arial"/>
              </a:rPr>
              <a:t> Unique identifier for each employee in the organization</a:t>
            </a:r>
            <a:r>
              <a:rPr b="0" lang="en-IN" sz="2900" spc="-1" strike="noStrike">
                <a:solidFill>
                  <a:srgbClr val="ffffff"/>
                </a:solidFill>
                <a:latin typeface="Arial"/>
              </a:rPr>
              <a:t>. Described in numbers</a:t>
            </a:r>
            <a:endParaRPr b="0" lang="en-IN" sz="2900" spc="-1" strike="noStrike">
              <a:solidFill>
                <a:srgbClr val="ffffff"/>
              </a:solidFill>
              <a:latin typeface="Arial"/>
            </a:endParaRPr>
          </a:p>
          <a:p>
            <a:pPr marL="285840" indent="-285480" algn="just">
              <a:lnSpc>
                <a:spcPct val="150000"/>
              </a:lnSpc>
              <a:spcBef>
                <a:spcPts val="1001"/>
              </a:spcBef>
              <a:buClr>
                <a:srgbClr val="ffffff"/>
              </a:buClr>
              <a:buFont typeface="Wingdings" charset="2"/>
              <a:buChar char=""/>
            </a:pPr>
            <a:r>
              <a:rPr b="1" lang="en-IN" sz="2900" spc="-1" strike="noStrike">
                <a:solidFill>
                  <a:srgbClr val="ffffff"/>
                </a:solidFill>
                <a:latin typeface="Arial"/>
              </a:rPr>
              <a:t>First name: </a:t>
            </a:r>
            <a:r>
              <a:rPr b="0" lang="en-IN" sz="2900" spc="-1" strike="noStrike">
                <a:solidFill>
                  <a:srgbClr val="ffffff"/>
                </a:solidFill>
                <a:latin typeface="Arial"/>
              </a:rPr>
              <a:t>First name of the employee in text</a:t>
            </a:r>
            <a:endParaRPr b="0" lang="en-IN" sz="2900" spc="-1" strike="noStrike">
              <a:solidFill>
                <a:srgbClr val="ffffff"/>
              </a:solidFill>
              <a:latin typeface="Arial"/>
            </a:endParaRPr>
          </a:p>
          <a:p>
            <a:pPr marL="285840" indent="-285480" algn="just">
              <a:lnSpc>
                <a:spcPct val="150000"/>
              </a:lnSpc>
              <a:spcBef>
                <a:spcPts val="1001"/>
              </a:spcBef>
              <a:buClr>
                <a:srgbClr val="ffffff"/>
              </a:buClr>
              <a:buFont typeface="Wingdings" charset="2"/>
              <a:buChar char=""/>
            </a:pPr>
            <a:r>
              <a:rPr b="1" lang="en-US" sz="2900" spc="-1" strike="noStrike">
                <a:solidFill>
                  <a:srgbClr val="ffffff"/>
                </a:solidFill>
                <a:latin typeface="Arial"/>
              </a:rPr>
              <a:t>Last name: </a:t>
            </a:r>
            <a:r>
              <a:rPr b="0" lang="en-US" sz="2900" spc="-1" strike="noStrike">
                <a:solidFill>
                  <a:srgbClr val="ffffff"/>
                </a:solidFill>
                <a:latin typeface="Arial"/>
              </a:rPr>
              <a:t>Last name of the employee in text</a:t>
            </a:r>
            <a:endParaRPr b="0" lang="en-IN" sz="2900" spc="-1" strike="noStrike">
              <a:solidFill>
                <a:srgbClr val="ffffff"/>
              </a:solidFill>
              <a:latin typeface="Arial"/>
            </a:endParaRPr>
          </a:p>
          <a:p>
            <a:pPr marL="285840" indent="-285480" algn="just">
              <a:lnSpc>
                <a:spcPct val="150000"/>
              </a:lnSpc>
              <a:spcBef>
                <a:spcPts val="1001"/>
              </a:spcBef>
              <a:buClr>
                <a:srgbClr val="ffffff"/>
              </a:buClr>
              <a:buFont typeface="Wingdings" charset="2"/>
              <a:buChar char=""/>
            </a:pPr>
            <a:r>
              <a:rPr b="1" lang="en-US" sz="2900" spc="-1" strike="noStrike">
                <a:solidFill>
                  <a:srgbClr val="ffffff"/>
                </a:solidFill>
                <a:latin typeface="Arial"/>
              </a:rPr>
              <a:t>Business unit: </a:t>
            </a:r>
            <a:r>
              <a:rPr b="0" lang="en-US" sz="2900" spc="-1" strike="noStrike">
                <a:solidFill>
                  <a:srgbClr val="ffffff"/>
                </a:solidFill>
                <a:latin typeface="Arial"/>
              </a:rPr>
              <a:t>The specific business unit or department to which the employee belongs, in text.</a:t>
            </a:r>
            <a:endParaRPr b="0" lang="en-IN" sz="2900" spc="-1" strike="noStrike">
              <a:solidFill>
                <a:srgbClr val="ffffff"/>
              </a:solidFill>
              <a:latin typeface="Arial"/>
            </a:endParaRPr>
          </a:p>
          <a:p>
            <a:pPr marL="285840" indent="-285480" algn="just">
              <a:lnSpc>
                <a:spcPct val="150000"/>
              </a:lnSpc>
              <a:spcBef>
                <a:spcPts val="1001"/>
              </a:spcBef>
              <a:buClr>
                <a:srgbClr val="ffffff"/>
              </a:buClr>
              <a:buFont typeface="Wingdings" charset="2"/>
              <a:buChar char=""/>
            </a:pPr>
            <a:r>
              <a:rPr b="1" lang="en-US" sz="2900" spc="-1" strike="noStrike">
                <a:solidFill>
                  <a:srgbClr val="ffffff"/>
                </a:solidFill>
                <a:latin typeface="Arial"/>
              </a:rPr>
              <a:t>Employee status: </a:t>
            </a:r>
            <a:r>
              <a:rPr b="0" lang="en-US" sz="2900" spc="-1" strike="noStrike">
                <a:solidFill>
                  <a:srgbClr val="ffffff"/>
                </a:solidFill>
                <a:latin typeface="Arial"/>
              </a:rPr>
              <a:t>The current employment status of the employee i.e. active, on leave, terminated.</a:t>
            </a:r>
            <a:endParaRPr b="0" lang="en-IN" sz="2900" spc="-1" strike="noStrike">
              <a:solidFill>
                <a:srgbClr val="ffffff"/>
              </a:solidFill>
              <a:latin typeface="Arial"/>
            </a:endParaRPr>
          </a:p>
          <a:p>
            <a:pPr marL="285840" indent="-285480" algn="just">
              <a:lnSpc>
                <a:spcPct val="150000"/>
              </a:lnSpc>
              <a:spcBef>
                <a:spcPts val="1001"/>
              </a:spcBef>
              <a:buClr>
                <a:srgbClr val="ffffff"/>
              </a:buClr>
              <a:buFont typeface="Wingdings" charset="2"/>
              <a:buChar char=""/>
            </a:pPr>
            <a:r>
              <a:rPr b="1" lang="en-US" sz="2900" spc="-1" strike="noStrike">
                <a:solidFill>
                  <a:srgbClr val="ffffff"/>
                </a:solidFill>
                <a:latin typeface="Arial"/>
              </a:rPr>
              <a:t>Employee type: </a:t>
            </a:r>
            <a:r>
              <a:rPr b="0" lang="en-US" sz="2900" spc="-1" strike="noStrike">
                <a:solidFill>
                  <a:srgbClr val="ffffff"/>
                </a:solidFill>
                <a:latin typeface="Arial"/>
              </a:rPr>
              <a:t>The type of employment the employee has full-time, part-time, contract.</a:t>
            </a:r>
            <a:endParaRPr b="0" lang="en-IN" sz="2900" spc="-1" strike="noStrike">
              <a:solidFill>
                <a:srgbClr val="ffffff"/>
              </a:solidFill>
              <a:latin typeface="Arial"/>
            </a:endParaRPr>
          </a:p>
          <a:p>
            <a:pPr marL="285840" indent="-285480" algn="just">
              <a:lnSpc>
                <a:spcPct val="150000"/>
              </a:lnSpc>
              <a:spcBef>
                <a:spcPts val="1001"/>
              </a:spcBef>
              <a:buClr>
                <a:srgbClr val="ffffff"/>
              </a:buClr>
              <a:buFont typeface="Wingdings" charset="2"/>
              <a:buChar char=""/>
            </a:pPr>
            <a:r>
              <a:rPr b="1" lang="en-US" sz="2900" spc="-1" strike="noStrike">
                <a:solidFill>
                  <a:srgbClr val="ffffff"/>
                </a:solidFill>
                <a:latin typeface="Arial"/>
              </a:rPr>
              <a:t>Gender code: </a:t>
            </a:r>
            <a:r>
              <a:rPr b="0" lang="en-US" sz="2900" spc="-1" strike="noStrike">
                <a:solidFill>
                  <a:srgbClr val="ffffff"/>
                </a:solidFill>
                <a:latin typeface="Arial"/>
              </a:rPr>
              <a:t>A code representing the gender of the employee, M for male, F for female, N for non-binary.</a:t>
            </a:r>
            <a:endParaRPr b="0" lang="en-IN" sz="2900" spc="-1" strike="noStrike">
              <a:solidFill>
                <a:srgbClr val="ffffff"/>
              </a:solidFill>
              <a:latin typeface="Arial"/>
            </a:endParaRPr>
          </a:p>
          <a:p>
            <a:pPr marL="285840" indent="-285480" algn="just">
              <a:lnSpc>
                <a:spcPct val="150000"/>
              </a:lnSpc>
              <a:spcBef>
                <a:spcPts val="1001"/>
              </a:spcBef>
              <a:buClr>
                <a:srgbClr val="ffffff"/>
              </a:buClr>
              <a:buFont typeface="Wingdings" charset="2"/>
              <a:buChar char=""/>
            </a:pPr>
            <a:r>
              <a:rPr b="1" lang="en-US" sz="2900" spc="-1" strike="noStrike">
                <a:solidFill>
                  <a:srgbClr val="ffffff"/>
                </a:solidFill>
                <a:latin typeface="Arial"/>
              </a:rPr>
              <a:t>Performance score:</a:t>
            </a:r>
            <a:r>
              <a:rPr b="0" lang="en-US" sz="2900" spc="-1" strike="noStrike">
                <a:solidFill>
                  <a:srgbClr val="ffffff"/>
                </a:solidFill>
                <a:latin typeface="Arial"/>
              </a:rPr>
              <a:t> A score indicating the employee’s performance level i.e. excellent, satisfactory, needs improvement.</a:t>
            </a:r>
            <a:endParaRPr b="0" lang="en-IN" sz="2900" spc="-1" strike="noStrike">
              <a:solidFill>
                <a:srgbClr val="ffffff"/>
              </a:solidFill>
              <a:latin typeface="Arial"/>
            </a:endParaRPr>
          </a:p>
          <a:p>
            <a:pPr marL="285840" indent="-285480" algn="just">
              <a:lnSpc>
                <a:spcPct val="150000"/>
              </a:lnSpc>
              <a:spcBef>
                <a:spcPts val="1001"/>
              </a:spcBef>
              <a:buClr>
                <a:srgbClr val="ffffff"/>
              </a:buClr>
              <a:buFont typeface="Wingdings" charset="2"/>
              <a:buChar char=""/>
            </a:pPr>
            <a:r>
              <a:rPr b="1" lang="en-US" sz="2900" spc="-1" strike="noStrike">
                <a:solidFill>
                  <a:srgbClr val="ffffff"/>
                </a:solidFill>
                <a:latin typeface="Arial"/>
              </a:rPr>
              <a:t>Current employee rating: </a:t>
            </a:r>
            <a:r>
              <a:rPr b="0" lang="en-US" sz="2900" spc="-1" strike="noStrike">
                <a:solidFill>
                  <a:srgbClr val="ffffff"/>
                </a:solidFill>
                <a:latin typeface="Arial"/>
              </a:rPr>
              <a:t>The current rating or evaluation of the employee’s overall performance.</a:t>
            </a:r>
            <a:endParaRPr b="0" lang="en-IN" sz="2900" spc="-1" strike="noStrike">
              <a:solidFill>
                <a:srgbClr val="ffffff"/>
              </a:solidFill>
              <a:latin typeface="Arial"/>
            </a:endParaRPr>
          </a:p>
          <a:p>
            <a:pPr>
              <a:lnSpc>
                <a:spcPct val="90000"/>
              </a:lnSpc>
              <a:spcBef>
                <a:spcPts val="1001"/>
              </a:spcBef>
            </a:pPr>
            <a:endParaRPr b="0" lang="en-IN" sz="29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2232000" y="-561600"/>
            <a:ext cx="6984000" cy="1497600"/>
          </a:xfrm>
          <a:prstGeom prst="rect">
            <a:avLst/>
          </a:prstGeom>
          <a:noFill/>
          <a:ln>
            <a:noFill/>
          </a:ln>
        </p:spPr>
        <p:txBody>
          <a:bodyPr lIns="0" rIns="0" tIns="16560" bIns="0" anchor="ctr">
            <a:noAutofit/>
          </a:bodyPr>
          <a:p>
            <a:pPr marL="12600" algn="r">
              <a:lnSpc>
                <a:spcPct val="100000"/>
              </a:lnSpc>
              <a:spcBef>
                <a:spcPts val="130"/>
              </a:spcBef>
            </a:pPr>
            <a:br/>
            <a:br/>
            <a:r>
              <a:rPr b="0" lang="en-IN" sz="3200" spc="12" strike="noStrike" cap="all">
                <a:solidFill>
                  <a:srgbClr val="ffffff"/>
                </a:solidFill>
                <a:latin typeface="Arial"/>
              </a:rPr>
              <a:t>THE</a:t>
            </a:r>
            <a:r>
              <a:rPr b="0" lang="en-IN" sz="3200" spc="18" strike="noStrike" cap="all">
                <a:solidFill>
                  <a:srgbClr val="ffffff"/>
                </a:solidFill>
                <a:latin typeface="Arial"/>
              </a:rPr>
              <a:t> </a:t>
            </a:r>
            <a:r>
              <a:rPr b="0" lang="en-US" sz="3200" spc="18" strike="noStrike" cap="all">
                <a:solidFill>
                  <a:srgbClr val="ffffff"/>
                </a:solidFill>
                <a:latin typeface="Arial"/>
              </a:rPr>
              <a:t>"</a:t>
            </a:r>
            <a:r>
              <a:rPr b="0" lang="en-US" sz="3200" spc="9" strike="noStrike" cap="all">
                <a:solidFill>
                  <a:srgbClr val="ffffff"/>
                </a:solidFill>
                <a:latin typeface="Arial"/>
              </a:rPr>
              <a:t>WOW"</a:t>
            </a:r>
            <a:r>
              <a:rPr b="0" lang="en-US" sz="3200" spc="83" strike="noStrike" cap="all">
                <a:solidFill>
                  <a:srgbClr val="ffffff"/>
                </a:solidFill>
                <a:latin typeface="Arial"/>
              </a:rPr>
              <a:t> </a:t>
            </a:r>
            <a:r>
              <a:rPr b="0" lang="en-US" sz="3200" spc="9" strike="noStrike" cap="all">
                <a:solidFill>
                  <a:srgbClr val="ffffff"/>
                </a:solidFill>
                <a:latin typeface="Arial"/>
              </a:rPr>
              <a:t>IN</a:t>
            </a:r>
            <a:r>
              <a:rPr b="0" lang="en-US" sz="3200" spc="-7" strike="noStrike" cap="all">
                <a:solidFill>
                  <a:srgbClr val="ffffff"/>
                </a:solidFill>
                <a:latin typeface="Arial"/>
              </a:rPr>
              <a:t> </a:t>
            </a:r>
            <a:r>
              <a:rPr b="0" lang="en-US" sz="3200" spc="12" strike="noStrike" cap="all">
                <a:solidFill>
                  <a:srgbClr val="ffffff"/>
                </a:solidFill>
                <a:latin typeface="Arial"/>
              </a:rPr>
              <a:t>OUR</a:t>
            </a:r>
            <a:r>
              <a:rPr b="0" lang="en-US" sz="3200" spc="-12" strike="noStrike" cap="all">
                <a:solidFill>
                  <a:srgbClr val="ffffff"/>
                </a:solidFill>
                <a:latin typeface="Arial"/>
              </a:rPr>
              <a:t> </a:t>
            </a:r>
            <a:r>
              <a:rPr b="0" lang="en-US" sz="3200" spc="18" strike="noStrike" cap="all">
                <a:solidFill>
                  <a:srgbClr val="ffffff"/>
                </a:solidFill>
                <a:latin typeface="Arial"/>
              </a:rPr>
              <a:t>SOLUTION</a:t>
            </a:r>
            <a:endParaRPr b="0" lang="en-IN" sz="3200" spc="-1" strike="noStrike">
              <a:solidFill>
                <a:srgbClr val="ffffff"/>
              </a:solidFill>
              <a:latin typeface="Arial"/>
            </a:endParaRPr>
          </a:p>
        </p:txBody>
      </p:sp>
      <p:sp>
        <p:nvSpPr>
          <p:cNvPr id="237" name="CustomShape 2"/>
          <p:cNvSpPr/>
          <p:nvPr/>
        </p:nvSpPr>
        <p:spPr>
          <a:xfrm>
            <a:off x="1127808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DF4A099B-BFA9-4E00-808E-E3940FF429E2}" type="slidenum">
              <a:rPr b="0" lang="en-US" sz="1100" spc="9" strike="noStrike">
                <a:solidFill>
                  <a:srgbClr val="2d936b"/>
                </a:solidFill>
                <a:latin typeface="Trebuchet MS"/>
              </a:rPr>
              <a:t>&lt;number&gt;</a:t>
            </a:fld>
            <a:endParaRPr b="0" lang="en-IN" sz="1100" spc="-1" strike="noStrike">
              <a:latin typeface="Arial"/>
            </a:endParaRPr>
          </a:p>
        </p:txBody>
      </p:sp>
      <p:sp>
        <p:nvSpPr>
          <p:cNvPr id="238" name="CustomShape 3"/>
          <p:cNvSpPr/>
          <p:nvPr/>
        </p:nvSpPr>
        <p:spPr>
          <a:xfrm>
            <a:off x="144000" y="1676520"/>
            <a:ext cx="11088000" cy="28332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2000" spc="-1" strike="noStrike">
                <a:solidFill>
                  <a:srgbClr val="ffffff"/>
                </a:solidFill>
                <a:latin typeface="Times New Roman"/>
              </a:rPr>
              <a:t>    </a:t>
            </a:r>
            <a:r>
              <a:rPr b="1" lang="en-US" sz="2000" spc="-1" strike="noStrike">
                <a:solidFill>
                  <a:srgbClr val="ffffff"/>
                </a:solidFill>
                <a:latin typeface="Arial"/>
              </a:rPr>
              <a:t> </a:t>
            </a:r>
            <a:r>
              <a:rPr b="1" lang="en-US" sz="2000" spc="-1" strike="noStrike">
                <a:solidFill>
                  <a:srgbClr val="ffffff"/>
                </a:solidFill>
                <a:latin typeface="Arial"/>
              </a:rPr>
              <a:t>Formula used for finding the performance level of employees</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ffffff"/>
                </a:solidFill>
                <a:latin typeface="Arial"/>
              </a:rPr>
              <a:t>=IFS(Z8&gt;=5,"VERY HIGH",Z8&gt;=4,"HIGH",Z8&gt;=3,"MED",Z8&gt;=2,"LOW",Z8&gt;=1,"VERY LOW")</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TM04033937[[fn=Vapor Trail]]</Template>
  <TotalTime>336</TotalTime>
  <Application>LibreOffice/6.4.5.2$Windows_X86_64 LibreOffice_project/a726b36747cf2001e06b58ad5db1aa3a9a1872d6</Application>
  <Words>636</Words>
  <Paragraphs>113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dc:description/>
  <dc:language>en-IN</dc:language>
  <cp:lastModifiedBy/>
  <dcterms:modified xsi:type="dcterms:W3CDTF">2024-08-31T21:10:24Z</dcterms:modified>
  <cp:revision>17</cp:revision>
  <dc:subject/>
  <dc:title>Face Mask Detection using Convolutional Neural Network (CNN)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2024-03-21T00:00:00Z</vt:filetime>
  </property>
  <property fmtid="{D5CDD505-2E9C-101B-9397-08002B2CF9AE}" pid="4" name="HiddenSlides">
    <vt:i4>0</vt:i4>
  </property>
  <property fmtid="{D5CDD505-2E9C-101B-9397-08002B2CF9AE}" pid="5" name="HyperlinksChanged">
    <vt:bool>0</vt:bool>
  </property>
  <property fmtid="{D5CDD505-2E9C-101B-9397-08002B2CF9AE}" pid="6" name="LastSaved">
    <vt:filetime>2024-03-29T00:00:00Z</vt:filetime>
  </property>
  <property fmtid="{D5CDD505-2E9C-101B-9397-08002B2CF9AE}" pid="7" name="LinksUpToDate">
    <vt:bool>0</vt:bool>
  </property>
  <property fmtid="{D5CDD505-2E9C-101B-9397-08002B2CF9AE}" pid="8" name="MMClips">
    <vt:i4>0</vt:i4>
  </property>
  <property fmtid="{D5CDD505-2E9C-101B-9397-08002B2CF9AE}" pid="9" name="Notes">
    <vt:i4>1</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13</vt:i4>
  </property>
</Properties>
</file>