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32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8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3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8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1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6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7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78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7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76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3FEA08-4C56-404C-87C4-E0763654369B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EF2397-0180-4015-889A-77A38CD1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4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Flipr</a:t>
            </a:r>
            <a:r>
              <a:rPr lang="en-IN" b="1" dirty="0"/>
              <a:t> Hackathon X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6006" y="4295955"/>
            <a:ext cx="6815669" cy="8217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  <a:r>
              <a:rPr lang="en-IN" b="1" dirty="0" smtClean="0"/>
              <a:t> </a:t>
            </a:r>
            <a:r>
              <a:rPr lang="en-IN" sz="5000" b="1" dirty="0" smtClean="0"/>
              <a:t>Classroom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24167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Team-Alpha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Team Members</a:t>
            </a:r>
          </a:p>
          <a:p>
            <a:pPr algn="ctr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Ranveer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Khati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Jayant Kumar</a:t>
            </a:r>
          </a:p>
          <a:p>
            <a:pPr algn="ctr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Khurana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6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E-Learning Classroom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Classroom (EC) is a educational platform  that aims to simplify creating, distributing, and grading assignments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students in learning online or remotely.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free application designed to help students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communicate, collaborate, organize and manage assignments, go paperless, and much more!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2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12" y="2439996"/>
            <a:ext cx="9601196" cy="1303867"/>
          </a:xfrm>
        </p:spPr>
        <p:txBody>
          <a:bodyPr>
            <a:normAutofit/>
          </a:bodyPr>
          <a:lstStyle/>
          <a:p>
            <a:r>
              <a:rPr lang="en-IN" sz="5000" b="1" u="sng" dirty="0" smtClean="0"/>
              <a:t>Amazing Features</a:t>
            </a:r>
            <a:endParaRPr lang="en-IN" sz="5000" b="1" u="sng" dirty="0"/>
          </a:p>
        </p:txBody>
      </p:sp>
    </p:spTree>
    <p:extLst>
      <p:ext uri="{BB962C8B-B14F-4D97-AF65-F5344CB8AC3E}">
        <p14:creationId xmlns:p14="http://schemas.microsoft.com/office/powerpoint/2010/main" val="39964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 &amp; SIGNUP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enter the classroom virtually?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follow these 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If you are new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 signup through your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account. This will register yourself to the app.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If you are already an existing user then no need to signup . Directly enter your credentials and start your learning journey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6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CREATE CLASS(FOR TEACHERS/MENTORS)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seeing two options to create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class,You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now share this code to your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classmates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the class.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you are a teacher or mentor you can create a class by selecting option CREATE CLASS.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select CREATE CLASS, you can name the class as per your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subject.A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will generate automatically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share this code to students so that they can join the class you created.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students get enrolled into your class. Now you are ready to share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assignments,tests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much more.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7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JOIN CLASS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a student want to join class made by your teacher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for you.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teacher might have shared 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code.Through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code you can enter into the classroom.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can easily submit your assignments, answer sheets and can easily get feedback from teachers.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announcement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section\upload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teachers can post any type of announcement they want to convey to students. Be it assignment , school information, test timings ,anything they want to.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at the same time students can submit the answer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sheets,assignments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ask queries and much more.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0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Sign-Out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move out of the class or feeling bored then just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will take you out from your class.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7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372928"/>
            <a:ext cx="9601196" cy="25029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4800" b="1" dirty="0" smtClean="0"/>
              <a:t>THANKYOU</a:t>
            </a:r>
            <a:br>
              <a:rPr lang="en-IN" sz="4800" b="1" dirty="0" smtClean="0"/>
            </a:br>
            <a:endParaRPr lang="en-IN" sz="4800" b="1" dirty="0" smtClean="0"/>
          </a:p>
          <a:p>
            <a:pPr marL="0" indent="0" algn="ctr">
              <a:buNone/>
            </a:pPr>
            <a:r>
              <a:rPr lang="en-IN" sz="4800" b="1" dirty="0" smtClean="0"/>
              <a:t/>
            </a:r>
            <a:br>
              <a:rPr lang="en-IN" sz="4800" b="1" dirty="0" smtClean="0"/>
            </a:b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59146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248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Flipr Hackathon X</vt:lpstr>
      <vt:lpstr>Team-Alpha</vt:lpstr>
      <vt:lpstr>E-Learning Classroom</vt:lpstr>
      <vt:lpstr>Amazing Features</vt:lpstr>
      <vt:lpstr>LOGIN &amp; SIGNUP</vt:lpstr>
      <vt:lpstr>CREATE CLASS(FOR TEACHERS/MENTORS)</vt:lpstr>
      <vt:lpstr>JOIN CLASS </vt:lpstr>
      <vt:lpstr>Sign-Out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Flipr Hackathon X</dc:title>
  <dc:creator>nothing Kumar</dc:creator>
  <cp:lastModifiedBy>nothing Kumar</cp:lastModifiedBy>
  <cp:revision>5</cp:revision>
  <dcterms:created xsi:type="dcterms:W3CDTF">2021-08-31T15:39:09Z</dcterms:created>
  <dcterms:modified xsi:type="dcterms:W3CDTF">2021-08-31T16:16:05Z</dcterms:modified>
</cp:coreProperties>
</file>