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2702e84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2702e84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973760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973760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2702e84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2702e84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2702e84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2702e84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9737602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9737602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9737602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59737602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9737602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59737602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9737602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9737602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inance.yahoo.com/quote/TSLA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 using Machine learning: Tesla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81231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22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Jayant Kumar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 Kandhari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Angad Malhotra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To Predict Tesla Stock Prices by incorporating the ARIMA model in Python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TSLA has seen a higher interest by investors in its stock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growth of Tech Industries has made it essential to have accurate market prediction.  </a:t>
            </a:r>
            <a:endParaRPr sz="25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Visualization - Visualising </a:t>
            </a:r>
            <a:r>
              <a:rPr lang="en" sz="2100"/>
              <a:t>the data using graphs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Splitting the data - Splitting the data into Training and Test dataset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Running the ARIMA model on training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Predicting the Closing Stock Price using the Test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Analyzing the performance of the model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	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collected the data of TSLA from Yahoo Finance.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https://finance.yahoo.com/quote/TSLA/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25050"/>
            <a:ext cx="50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24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10"/>
              <a:t>ARIMA is in short for Autoregressive Integrated Moving Average Model.</a:t>
            </a:r>
            <a:endParaRPr sz="3110"/>
          </a:p>
          <a:p>
            <a:pPr indent="-3224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10"/>
              <a:t>A combination of both the Autoregressive Model and Moving Average Model.</a:t>
            </a:r>
            <a:endParaRPr sz="3110"/>
          </a:p>
          <a:p>
            <a:pPr indent="-32242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10"/>
              <a:t>AR model - takes the lagged variables of itself</a:t>
            </a:r>
            <a:endParaRPr sz="3110"/>
          </a:p>
          <a:p>
            <a:pPr indent="-32242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10"/>
              <a:t>MA model - regresses </a:t>
            </a:r>
            <a:r>
              <a:rPr lang="en" sz="3110"/>
              <a:t>the</a:t>
            </a:r>
            <a:r>
              <a:rPr lang="en" sz="3110"/>
              <a:t> variable on shocks/epsilon.</a:t>
            </a:r>
            <a:endParaRPr sz="3110"/>
          </a:p>
          <a:p>
            <a:pPr indent="-3224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10"/>
              <a:t>Assumptions/Requirements:</a:t>
            </a:r>
            <a:endParaRPr sz="3110"/>
          </a:p>
          <a:p>
            <a:pPr indent="-32242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10"/>
              <a:t>Univariate Variable</a:t>
            </a:r>
            <a:endParaRPr sz="3110"/>
          </a:p>
          <a:p>
            <a:pPr indent="-32242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10"/>
              <a:t>Stationarity in Data</a:t>
            </a:r>
            <a:endParaRPr sz="3110"/>
          </a:p>
          <a:p>
            <a:pPr indent="-32242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10"/>
              <a:t>A non-stationary data should be made stationary using differencing.</a:t>
            </a:r>
            <a:endParaRPr sz="3110"/>
          </a:p>
          <a:p>
            <a:pPr indent="-32242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110"/>
              <a:t>Linearity in parameters</a:t>
            </a:r>
            <a:endParaRPr sz="31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700" y="1170125"/>
            <a:ext cx="3669899" cy="2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49275" y="5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: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9963"/>
            <a:ext cx="9144000" cy="4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32" y="0"/>
            <a:ext cx="8453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32" y="0"/>
            <a:ext cx="8453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3343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000"/>
              <a:t>Thank You!</a:t>
            </a:r>
            <a:endParaRPr sz="1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