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apadmini/carbon-footprint/tree/main/ide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</a:t>
            </a:r>
            <a:r>
              <a:rPr lang="en-IN" dirty="0"/>
              <a:t>#00FF00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team bio :</a:t>
            </a:r>
          </a:p>
          <a:p>
            <a:r>
              <a:rPr lang="en-US" dirty="0"/>
              <a:t>	</a:t>
            </a:r>
            <a:r>
              <a:rPr lang="en-US" dirty="0" err="1"/>
              <a:t>Ms</a:t>
            </a:r>
            <a:r>
              <a:rPr lang="en-US" dirty="0"/>
              <a:t> Jayapadmini Kanchan</a:t>
            </a:r>
          </a:p>
          <a:p>
            <a:r>
              <a:rPr lang="en-US" dirty="0"/>
              <a:t>	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Ganaraj</a:t>
            </a:r>
            <a:r>
              <a:rPr lang="en-US" dirty="0"/>
              <a:t> K</a:t>
            </a:r>
          </a:p>
          <a:p>
            <a:r>
              <a:rPr lang="en-US" dirty="0"/>
              <a:t>	</a:t>
            </a:r>
            <a:r>
              <a:rPr lang="en-US" dirty="0" err="1"/>
              <a:t>Ms</a:t>
            </a:r>
            <a:r>
              <a:rPr lang="en-US" dirty="0"/>
              <a:t> Shwetha S Shetty</a:t>
            </a:r>
          </a:p>
          <a:p>
            <a:r>
              <a:rPr lang="en-US" dirty="0"/>
              <a:t>	</a:t>
            </a:r>
            <a:r>
              <a:rPr lang="en-US" dirty="0" err="1"/>
              <a:t>Ms</a:t>
            </a:r>
            <a:r>
              <a:rPr lang="en-US" dirty="0"/>
              <a:t> Madhura Hegde		</a:t>
            </a:r>
          </a:p>
          <a:p>
            <a:endParaRPr lang="en-US" dirty="0"/>
          </a:p>
          <a:p>
            <a:r>
              <a:rPr lang="en-US" dirty="0"/>
              <a:t>Date :  06-04-2022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327378" y="1151300"/>
            <a:ext cx="8423597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lvl="0">
              <a:buSzPts val="1400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With so much electricity consumed each day, shifting the electrical load would be very challenging</a:t>
            </a: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Reducing electric consumption will not be a simple task when you have to persuade a large percentage of the population</a:t>
            </a: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Consequently, since the collation is generated manually using sensors, chances to encounter some erroneousness readings of the prescribed value are practically possible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52700" y="111743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Educationa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l Institutes- Laboratory (usage of PC, Electrical Devices), Cafeteria/Canteen, Hostel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Residential Area- Usage of AC(Regions like Coastal area, North India) Refrigerator, Cooler, Fan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 for the study through IOT device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5" name="Google Shape;359;p4">
            <a:extLst>
              <a:ext uri="{FF2B5EF4-FFF2-40B4-BE49-F238E27FC236}">
                <a16:creationId xmlns:a16="http://schemas.microsoft.com/office/drawing/2014/main" id="{4278FB65-0192-4603-9875-EF9E85457C89}"/>
              </a:ext>
            </a:extLst>
          </p:cNvPr>
          <p:cNvSpPr txBox="1"/>
          <p:nvPr/>
        </p:nvSpPr>
        <p:spPr>
          <a:xfrm>
            <a:off x="259644" y="1125041"/>
            <a:ext cx="8641419" cy="361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endParaRPr lang="en-US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endParaRPr lang="en-US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To build a framework that intents to reduce the impact of carbon footprint on the physical and mental health of people through prediction of optimal air quality using 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B58C5C-FEB3-43C3-A121-3B2358516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56" y="2483556"/>
            <a:ext cx="3273777" cy="1106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7F6548-0479-4DBA-995A-4234C982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62" y="2370667"/>
            <a:ext cx="2899282" cy="1280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2027F1-5ACA-4706-B817-7E0B7DC4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668" y="2020711"/>
            <a:ext cx="5208421" cy="2723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196286" y="117387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collect the data for study through IoT Devices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To Considerably monitor the emission of green house gases and achieve the balanced Environment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predict the impact of carbon footprint on th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e generation side of the system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Develop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visualization to illustrate the forecasts of carbon emission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11600" y="492600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lvl="0">
              <a:buSzPts val="1400"/>
            </a:pPr>
            <a:r>
              <a:rPr lang="en-IN" dirty="0">
                <a:highlight>
                  <a:srgbClr val="FFFFFF"/>
                </a:highlight>
                <a:hlinkClick r:id="rId3"/>
              </a:rPr>
              <a:t>carbon-footprint/idea at main · Jayapadmini/carbon-footprint (github.com)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7068B-E7B3-427C-AE78-89EA700E21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0" b="9652"/>
          <a:stretch/>
        </p:blipFill>
        <p:spPr>
          <a:xfrm>
            <a:off x="2064772" y="1585106"/>
            <a:ext cx="4346222" cy="31591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</a:p>
          <a:p>
            <a:r>
              <a:rPr lang="en-US" sz="1600" dirty="0" err="1"/>
              <a:t>Ms</a:t>
            </a:r>
            <a:r>
              <a:rPr lang="en-US" sz="1600" dirty="0"/>
              <a:t> Jayapadmini Kanchan</a:t>
            </a:r>
          </a:p>
          <a:p>
            <a:r>
              <a:rPr lang="en-US" sz="1600" dirty="0" err="1"/>
              <a:t>Mr</a:t>
            </a:r>
            <a:r>
              <a:rPr lang="en-US" sz="1600" dirty="0"/>
              <a:t> </a:t>
            </a:r>
            <a:r>
              <a:rPr lang="en-US" sz="1600" dirty="0" err="1"/>
              <a:t>Ganaraj</a:t>
            </a:r>
            <a:r>
              <a:rPr lang="en-US" sz="1600" dirty="0"/>
              <a:t> K</a:t>
            </a:r>
          </a:p>
          <a:p>
            <a:r>
              <a:rPr lang="en-US" sz="1600" dirty="0" err="1"/>
              <a:t>Ms</a:t>
            </a:r>
            <a:r>
              <a:rPr lang="en-US" sz="1600" dirty="0"/>
              <a:t> Shwetha S Shetty</a:t>
            </a:r>
          </a:p>
          <a:p>
            <a:r>
              <a:rPr lang="en-US" sz="1600" dirty="0" err="1"/>
              <a:t>Mrs</a:t>
            </a:r>
            <a:r>
              <a:rPr lang="en-US" sz="1600" dirty="0"/>
              <a:t> Madhura Hegde		</a:t>
            </a:r>
          </a:p>
          <a:p>
            <a:endParaRPr lang="en-U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351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Lato</vt:lpstr>
      <vt:lpstr>Times New Roman</vt:lpstr>
      <vt:lpstr>Lato Black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Lenovo</dc:creator>
  <cp:lastModifiedBy>Lenovo</cp:lastModifiedBy>
  <cp:revision>78</cp:revision>
  <dcterms:modified xsi:type="dcterms:W3CDTF">2023-04-24T09:48:19Z</dcterms:modified>
</cp:coreProperties>
</file>