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F478-B2EA-4C5A-BE82-2FB53A293979}" v="2" dt="2024-09-29T05:55:40.804"/>
    <p1510:client id="{D8B83753-F210-4381-8964-0FDC5734808B}" v="1" dt="2024-09-29T05:47:41.567"/>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17"/>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tx1">
              <a:lumMod val="15000"/>
              <a:lumOff val="85000"/>
            </a:schemeClr>
          </a:solidFill>
          <a:round/>
        </a:ln>
        <a:effectLst/>
        <a:sp3d contourW="9525">
          <a:contourClr>
            <a:schemeClr val="tx1">
              <a:lumMod val="15000"/>
              <a:lumOff val="85000"/>
            </a:schemeClr>
          </a:contourClr>
        </a:sp3d>
      </c:spPr>
    </c:floor>
    <c:sideWall>
      <c:thickness val="0"/>
      <c:spPr>
        <a:noFill/>
        <a:ln>
          <a:noFill/>
        </a:ln>
        <a:effectLst/>
        <a:sp3d/>
      </c:spPr>
    </c:sideWall>
    <c:backWall>
      <c:thickness val="0"/>
      <c:spPr>
        <a:noFill/>
        <a:ln>
          <a:noFill/>
        </a:ln>
        <a:effectLst/>
        <a:sp3d/>
      </c:spPr>
    </c:backWall>
    <c:plotArea>
      <c:layout/>
      <c:area3DChart>
        <c:grouping val="standard"/>
        <c:varyColors val="0"/>
        <c:ser>
          <c:idx val="0"/>
          <c:order val="0"/>
          <c:tx>
            <c:strRef>
              <c:f>Sheet2!$B$3:$B$4</c:f>
              <c:strCache>
                <c:ptCount val="1"/>
                <c:pt idx="0">
                  <c:v>HIGH</c:v>
                </c:pt>
              </c:strCache>
            </c:strRef>
          </c:tx>
          <c:spPr>
            <a:solidFill>
              <a:schemeClr val="accent1"/>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6C9-4471-A542-630925C6A4A6}"/>
            </c:ext>
          </c:extLst>
        </c:ser>
        <c:ser>
          <c:idx val="1"/>
          <c:order val="1"/>
          <c:tx>
            <c:strRef>
              <c:f>Sheet2!$C$3:$C$4</c:f>
              <c:strCache>
                <c:ptCount val="1"/>
                <c:pt idx="0">
                  <c:v>LOW</c:v>
                </c:pt>
              </c:strCache>
            </c:strRef>
          </c:tx>
          <c:spPr>
            <a:solidFill>
              <a:schemeClr val="accent2"/>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B6C9-4471-A542-630925C6A4A6}"/>
            </c:ext>
          </c:extLst>
        </c:ser>
        <c:ser>
          <c:idx val="2"/>
          <c:order val="2"/>
          <c:tx>
            <c:strRef>
              <c:f>Sheet2!$D$3:$D$4</c:f>
              <c:strCache>
                <c:ptCount val="1"/>
                <c:pt idx="0">
                  <c:v>MED</c:v>
                </c:pt>
              </c:strCache>
            </c:strRef>
          </c:tx>
          <c:spPr>
            <a:solidFill>
              <a:schemeClr val="accent3"/>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B6C9-4471-A542-630925C6A4A6}"/>
            </c:ext>
          </c:extLst>
        </c:ser>
        <c:ser>
          <c:idx val="3"/>
          <c:order val="3"/>
          <c:tx>
            <c:strRef>
              <c:f>Sheet2!$E$3:$E$4</c:f>
              <c:strCache>
                <c:ptCount val="1"/>
                <c:pt idx="0">
                  <c:v>VERY HIGH</c:v>
                </c:pt>
              </c:strCache>
            </c:strRef>
          </c:tx>
          <c:spPr>
            <a:solidFill>
              <a:schemeClr val="accent4"/>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B6C9-4471-A542-630925C6A4A6}"/>
            </c:ext>
          </c:extLst>
        </c:ser>
        <c:dLbls>
          <c:showLegendKey val="0"/>
          <c:showVal val="0"/>
          <c:showCatName val="0"/>
          <c:showSerName val="0"/>
          <c:showPercent val="0"/>
          <c:showBubbleSize val="0"/>
        </c:dLbls>
        <c:axId val="809818367"/>
        <c:axId val="809817407"/>
        <c:axId val="530147343"/>
      </c:area3DChart>
      <c:catAx>
        <c:axId val="80981836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817407"/>
        <c:crosses val="autoZero"/>
        <c:auto val="1"/>
        <c:lblAlgn val="ctr"/>
        <c:lblOffset val="100"/>
        <c:noMultiLvlLbl val="0"/>
      </c:catAx>
      <c:valAx>
        <c:axId val="809817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818367"/>
        <c:crosses val="autoZero"/>
        <c:crossBetween val="midCat"/>
      </c:valAx>
      <c:serAx>
        <c:axId val="530147343"/>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817407"/>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JAYA PRAKASH.B</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312220030</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AD549B84-83B0-C662-BEA4-D49300032A74}"/>
              </a:ext>
            </a:extLst>
          </p:cNvPr>
          <p:cNvGraphicFramePr>
            <a:graphicFrameLocks/>
          </p:cNvGraphicFramePr>
          <p:nvPr>
            <p:extLst>
              <p:ext uri="{D42A27DB-BD31-4B8C-83A1-F6EECF244321}">
                <p14:modId xmlns:p14="http://schemas.microsoft.com/office/powerpoint/2010/main" val="1023250061"/>
              </p:ext>
            </p:extLst>
          </p:nvPr>
        </p:nvGraphicFramePr>
        <p:xfrm>
          <a:off x="1087582" y="2847975"/>
          <a:ext cx="7668491"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60</TotalTime>
  <Words>717</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39</cp:revision>
  <dcterms:modified xsi:type="dcterms:W3CDTF">2024-09-29T06:00:26Z</dcterms:modified>
</cp:coreProperties>
</file>