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4" r:id="rId12"/>
    <p:sldId id="275" r:id="rId13"/>
    <p:sldId id="278" r:id="rId14"/>
    <p:sldId id="277" r:id="rId15"/>
    <p:sldId id="285" r:id="rId16"/>
    <p:sldId id="279" r:id="rId17"/>
    <p:sldId id="280" r:id="rId18"/>
    <p:sldId id="283" r:id="rId19"/>
    <p:sldId id="28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6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7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27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0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0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9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9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00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8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7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1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3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5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18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8FBB-511F-4B34-A161-005ECE04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0405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60E2-7804-49B3-A7BE-29BA82AB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08" y="452718"/>
            <a:ext cx="10582183" cy="558405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 PROJECT </a:t>
            </a:r>
          </a:p>
          <a:p>
            <a:pPr marL="0" indent="0" algn="ctr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DOCONNECT</a:t>
            </a:r>
          </a:p>
          <a:p>
            <a:pPr marL="0" indent="0" algn="ctr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GROUP-6</a:t>
            </a:r>
          </a:p>
          <a:p>
            <a:pPr marL="0" indent="0" algn="ctr">
              <a:buNone/>
            </a:pPr>
            <a:r>
              <a:rPr lang="en-IN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fi-FI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																		</a:t>
            </a:r>
            <a:r>
              <a:rPr lang="en-IN" sz="5600" b="1" u="sng" dirty="0">
                <a:latin typeface="Times New Roman" pitchFamily="18" charset="0"/>
                <a:cs typeface="Times New Roman" pitchFamily="18" charset="0"/>
              </a:rPr>
              <a:t>TRAINER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																						DIMPLE GULATI</a:t>
            </a:r>
          </a:p>
          <a:p>
            <a:pPr marL="0" indent="0">
              <a:buNone/>
            </a:pPr>
            <a:endParaRPr lang="en-IN" sz="5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		  				</a:t>
            </a:r>
            <a:r>
              <a:rPr lang="en-IN" sz="5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Tammineedi Satya Sai Mani Tejaswini																			Jayapradha Chinnakann																					Perarivalan L																					Rebbas Manoj Kumar</a:t>
            </a:r>
          </a:p>
          <a:p>
            <a:pPr algn="l" fontAlgn="base"/>
            <a:r>
              <a:rPr lang="en-I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AB3-61B6-432B-95AD-FF5845E4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962" y="-62754"/>
            <a:ext cx="501057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USER LOGIN PAGE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B76F9-D7EA-46A4-8E91-BB9ACC47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9C30C-0A2C-43C8-B4D2-F8407669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61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DA9F-0AA8-4CFF-ACD1-B9AE4E66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236" y="0"/>
            <a:ext cx="5712011" cy="69924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USER DASHBOARD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172A-9C6E-433B-80FD-C25FA298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B4713-579E-4C8F-9732-F8F04E7D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18"/>
            <a:ext cx="12192000" cy="63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70A-64E6-4388-819D-413423A8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71" y="0"/>
            <a:ext cx="5039657" cy="72614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USER DASHBOARD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0453B-B9BD-4618-9B24-68365E3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210F-0001-479C-BF2D-85DF6BC7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6" y="582706"/>
            <a:ext cx="11896165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9E07-03C8-42D9-9F50-62CF868A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3" y="-246529"/>
            <a:ext cx="4285129" cy="10847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ADMIN LOGIN PAGE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C940-4DAA-4742-99CA-155E059F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E99E8-CE5F-4DAE-A3A4-2CA316DD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508747"/>
            <a:ext cx="11985812" cy="62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5B75-97A8-4400-8CA6-B5ED9796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954" y="0"/>
            <a:ext cx="4465917" cy="67235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ADMIN DASHBOARD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D854-ECE4-4FA7-BB66-DCB148AB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1624A-28BE-4AD6-BA13-91941B79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502025"/>
            <a:ext cx="11940989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B0C0-3536-4502-B555-CBDB421E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459" y="-125506"/>
            <a:ext cx="5868147" cy="9637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 DETAILS IN ADMIN DASHBOARD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CCD1-2082-4D1D-907B-77FC973E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CC4B6-77F7-4683-9D85-F8D7F7FB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636"/>
            <a:ext cx="12192000" cy="62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3D81-D5D5-434C-82DB-495A9296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366" y="-107576"/>
            <a:ext cx="5362387" cy="7530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EMAIL NOTIFICATIONS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48D11-B7AB-4E62-BD41-ABAFBE79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C7A8-C27B-422B-9424-C6DBF791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12"/>
            <a:ext cx="12192000" cy="6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D759-B463-4775-A099-CD631964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07" y="0"/>
            <a:ext cx="5371351" cy="7037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EMAIL NOTIFICATIONS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E68B-38FA-4D9B-B946-29C6E457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5AF1-BE3D-4ABD-8524-A0F1C500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918"/>
            <a:ext cx="12192000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1A62-50AE-4EE6-B0C4-84CC85F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DE70-3078-4C4C-A168-4B151E24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3C0EC-AC67-41AD-8F25-FC5B6C81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20E6-452F-457D-8449-96CF2B1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07B2-BA83-43BC-BF26-64AA7F15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654C6-EABD-40CC-8562-F76143C2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142-49CE-41CB-81C0-DDCB357E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8565"/>
            <a:ext cx="8825659" cy="1129553"/>
          </a:xfrm>
        </p:spPr>
        <p:txBody>
          <a:bodyPr/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EF47-80FF-4AF5-AA05-888EA756B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48118"/>
            <a:ext cx="8825659" cy="49888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/Application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3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B55-7C38-4E5B-BAD2-A1CA0FE4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97106"/>
            <a:ext cx="8825659" cy="3119718"/>
          </a:xfrm>
        </p:spPr>
        <p:txBody>
          <a:bodyPr/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886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6D3A-37B7-471E-96C8-81074C44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33718"/>
            <a:ext cx="9991165" cy="954547"/>
          </a:xfrm>
        </p:spPr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F299-902D-4900-A09F-FD39B16D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124635"/>
            <a:ext cx="9991165" cy="4343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Questioning is an art which leads to gaining of exceptional knowledge.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website where you will get your answers for all your queries.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helps you  to do the art wisely and get queries answered.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website one can post their question other when answered by other user to the same ,they can view the answer at any time.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allows one to post the question and also post the answer for the question posted by others</a:t>
            </a: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07F-1A9E-4E0C-893F-2902FE98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0986"/>
            <a:ext cx="8825659" cy="1035425"/>
          </a:xfrm>
        </p:spPr>
        <p:txBody>
          <a:bodyPr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Tools/Application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3AAC-642B-4219-938A-799E514A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470" y="540912"/>
            <a:ext cx="8825659" cy="50157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Tool :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Angular CLI  (Command Line Tool)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Design/Styling : Bootstrap, HTML, CSS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Language : Typescript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BD3E-AA27-40DD-BF29-CD6BEA75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1672"/>
            <a:ext cx="8825659" cy="1021975"/>
          </a:xfrm>
        </p:spPr>
        <p:txBody>
          <a:bodyPr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Tools/Application used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9A489-653B-4F01-A8D1-91BAC247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560" y="591672"/>
            <a:ext cx="8825659" cy="465268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Tool : STS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(Spring Tool Site)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Language : JAVA Programming Language</a:t>
            </a:r>
          </a:p>
          <a:p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Databa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: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E9D6-63DC-40E5-B609-102FB50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1084729"/>
          </a:xfrm>
        </p:spPr>
        <p:txBody>
          <a:bodyPr/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E1E5-3033-4F91-B963-AB8D0DBF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29176"/>
            <a:ext cx="8825659" cy="439062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Hibernate-Sequence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Ques-Ans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User-Ques-Ans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778-AE71-4FD1-B6EF-2C755D5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5118"/>
            <a:ext cx="8825659" cy="1062317"/>
          </a:xfrm>
        </p:spPr>
        <p:txBody>
          <a:bodyPr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3E36-4F46-48BB-A615-B707E8FD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955625"/>
            <a:ext cx="8825659" cy="419548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606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002F-9A7D-4564-9257-43009B55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5800"/>
            <a:ext cx="8825659" cy="1129553"/>
          </a:xfrm>
        </p:spPr>
        <p:txBody>
          <a:bodyPr/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C65D-153E-48C8-9128-8455C57A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496411"/>
            <a:ext cx="8825659" cy="363070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19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47BE-4787-49BD-AF6A-7D7A34AA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2" y="0"/>
            <a:ext cx="5102409" cy="92224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WELCOME PAGE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5B67-E45C-4769-8380-E96B4AC5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A2C9D-AA47-4557-8571-3B067C1F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035"/>
            <a:ext cx="12191999" cy="60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1314</TotalTime>
  <Words>391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Segoe UI</vt:lpstr>
      <vt:lpstr>Times New Roman</vt:lpstr>
      <vt:lpstr>Tw Cen MT</vt:lpstr>
      <vt:lpstr>Wingdings</vt:lpstr>
      <vt:lpstr>Circuit</vt:lpstr>
      <vt:lpstr>                       </vt:lpstr>
      <vt:lpstr>SYNOPSIS</vt:lpstr>
      <vt:lpstr>INTRODUCTION</vt:lpstr>
      <vt:lpstr>Tools/Application used</vt:lpstr>
      <vt:lpstr>Tools/Application used</vt:lpstr>
      <vt:lpstr>Tables in Database</vt:lpstr>
      <vt:lpstr>Spring boot structure </vt:lpstr>
      <vt:lpstr>Angular Structure</vt:lpstr>
      <vt:lpstr>WELCOME PAGE</vt:lpstr>
      <vt:lpstr>USER LOGIN PAGE</vt:lpstr>
      <vt:lpstr>USER DASHBOARD</vt:lpstr>
      <vt:lpstr>USER DASHBOARD</vt:lpstr>
      <vt:lpstr>ADMIN LOGIN PAGE</vt:lpstr>
      <vt:lpstr>ADMIN DASHBOARD</vt:lpstr>
      <vt:lpstr>USER DETAILS IN ADMIN DASHBOARD</vt:lpstr>
      <vt:lpstr>EMAIL NOTIFICATIONS</vt:lpstr>
      <vt:lpstr>EMAIL NOTIFICATIONS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madesh</dc:creator>
  <cp:lastModifiedBy>Manoj</cp:lastModifiedBy>
  <cp:revision>42</cp:revision>
  <dcterms:created xsi:type="dcterms:W3CDTF">2022-01-06T13:33:58Z</dcterms:created>
  <dcterms:modified xsi:type="dcterms:W3CDTF">2022-04-18T18:11:52Z</dcterms:modified>
</cp:coreProperties>
</file>