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4" r:id="rId12"/>
    <p:sldId id="275" r:id="rId13"/>
    <p:sldId id="278" r:id="rId14"/>
    <p:sldId id="277" r:id="rId15"/>
    <p:sldId id="279" r:id="rId16"/>
    <p:sldId id="280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1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9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69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8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3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7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7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2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A506-27C3-4BDE-A11F-0F61E29A9EDB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2C188D-F901-43BB-8B1B-29F2AC597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9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8FBB-511F-4B34-A161-005ECE04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0405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60E2-7804-49B3-A7BE-29BA82AB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74" y="423128"/>
            <a:ext cx="10582183" cy="5584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 PROJECT </a:t>
            </a:r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DOCONNECT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GROUP-6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									</a:t>
            </a:r>
            <a:endParaRPr lang="fi-FI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													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TRAINER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													DIMPLE GULATI</a:t>
            </a:r>
          </a:p>
          <a:p>
            <a:pPr marL="0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		  	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Tammineedi Satya Sai Mani Tejaswini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Jayapradha Chinnakannu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Perarivalan 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Rebbas Manoj Kumar</a:t>
            </a:r>
          </a:p>
          <a:p>
            <a:pPr algn="l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endParaRPr lang="en-IN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br>
              <a:rPr lang="en-IN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AB3-61B6-432B-95AD-FF5845E4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B76F9-D7EA-46A4-8E91-BB9ACC47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9C30C-0A2C-43C8-B4D2-F8407669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DA9F-0AA8-4CFF-ACD1-B9AE4E66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172A-9C6E-433B-80FD-C25FA298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B4713-579E-4C8F-9732-F8F04E7D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70A-64E6-4388-819D-413423A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0453B-B9BD-4618-9B24-68365E3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210F-0001-479C-BF2D-85DF6BC7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9E07-03C8-42D9-9F50-62CF868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C940-4DAA-4742-99CA-155E059F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E99E8-CE5F-4DAE-A3A4-2CA316DD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5B75-97A8-4400-8CA6-B5ED9796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D854-ECE4-4FA7-BB66-DCB148AB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1624A-28BE-4AD6-BA13-91941B79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3D81-D5D5-434C-82DB-495A9296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48D11-B7AB-4E62-BD41-ABAFBE79F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C7A8-C27B-422B-9424-C6DBF791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59BDF-5EA5-4506-80D8-D9FDCB84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D759-B463-4775-A099-CD631964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E68B-38FA-4D9B-B946-29C6E4575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5AF1-BE3D-4ABD-8524-A0F1C500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1A62-50AE-4EE6-B0C4-84CC85F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DE70-3078-4C4C-A168-4B151E24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3C0EC-AC67-41AD-8F25-FC5B6C81B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20E6-452F-457D-8449-96CF2B1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07B2-BA83-43BC-BF26-64AA7F15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654C6-EABD-40CC-8562-F76143C2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4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2B55-7C38-4E5B-BAD2-A1CA0FE4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66682"/>
            <a:ext cx="8825659" cy="3119718"/>
          </a:xfrm>
        </p:spPr>
        <p:txBody>
          <a:bodyPr/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268862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142-49CE-41CB-81C0-DDCB357E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8565"/>
            <a:ext cx="8825659" cy="1129553"/>
          </a:xfrm>
        </p:spPr>
        <p:txBody>
          <a:bodyPr/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EF47-80FF-4AF5-AA05-888EA756B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317" y="1302281"/>
            <a:ext cx="8825659" cy="49888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/Application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6D3A-37B7-471E-96C8-81074C44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33718"/>
            <a:ext cx="9991165" cy="954547"/>
          </a:xfrm>
        </p:spPr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AF299-902D-4900-A09F-FD39B16D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124635"/>
            <a:ext cx="9991165" cy="4343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Questioning is an art which leads to gaining of exceptional knowledge.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website where you will get your answers for all your queries.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helps you  to do the art wisely and get queries answered.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website one can post their question other when answered by other user to the same ,they can view the answer at any time.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allows one to post the question and also post the answer for the question posted by others</a:t>
            </a:r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07F-1A9E-4E0C-893F-2902FE98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0986"/>
            <a:ext cx="8825659" cy="1035425"/>
          </a:xfrm>
        </p:spPr>
        <p:txBody>
          <a:bodyPr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Tools/Application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3AAC-642B-4219-938A-799E514A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470" y="540912"/>
            <a:ext cx="8825659" cy="50157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: </a:t>
            </a:r>
            <a:r>
              <a:rPr lang="en-IN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Angular CLI  (Command Line Tool)</a:t>
            </a:r>
          </a:p>
          <a:p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Design/Styling :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Bootstrap, HTML, CSS</a:t>
            </a:r>
          </a:p>
          <a:p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BD3E-AA27-40DD-BF29-CD6BEA75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1672"/>
            <a:ext cx="8825659" cy="1021975"/>
          </a:xfrm>
        </p:spPr>
        <p:txBody>
          <a:bodyPr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Tools/Application used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9A489-653B-4F01-A8D1-91BAC247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560" y="300001"/>
            <a:ext cx="8825659" cy="465268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STS</a:t>
            </a:r>
            <a:r>
              <a:rPr lang="en-I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(Spring Tool Site)</a:t>
            </a:r>
          </a:p>
          <a:p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JAVA Programming Language</a:t>
            </a:r>
          </a:p>
          <a:p>
            <a:r>
              <a:rPr lang="en-IN" sz="2000" b="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</a:t>
            </a:r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E9D6-63DC-40E5-B609-102FB50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1084729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0E1E5-3033-4F91-B963-AB8D0DBF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838200"/>
            <a:ext cx="8825659" cy="439062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Hibernate-Sequence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Ques-Ans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User-Ques-Ans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D778-AE71-4FD1-B6EF-2C755D5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5118"/>
            <a:ext cx="8825659" cy="106231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3E36-4F46-48BB-A615-B707E8FD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75" y="614966"/>
            <a:ext cx="8825659" cy="419548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606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002F-9A7D-4564-9257-43009B55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5800"/>
            <a:ext cx="8825659" cy="112955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C65D-153E-48C8-9128-8455C57A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712" y="1119894"/>
            <a:ext cx="8825659" cy="363070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19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47BE-4787-49BD-AF6A-7D7A34AA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A5B67-E45C-4769-8380-E96B4AC5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A2C9D-AA47-4557-8571-3B067C1F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9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1215</TotalTime>
  <Words>319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Segoe UI</vt:lpstr>
      <vt:lpstr>Times New Roman</vt:lpstr>
      <vt:lpstr>Trebuchet MS</vt:lpstr>
      <vt:lpstr>Wingdings</vt:lpstr>
      <vt:lpstr>Wingdings 3</vt:lpstr>
      <vt:lpstr>Facet</vt:lpstr>
      <vt:lpstr>                       </vt:lpstr>
      <vt:lpstr>SYNOPSIS</vt:lpstr>
      <vt:lpstr>INTRODUCTION</vt:lpstr>
      <vt:lpstr>Tools/Application used</vt:lpstr>
      <vt:lpstr>Tools/Application used</vt:lpstr>
      <vt:lpstr>Tables in Database</vt:lpstr>
      <vt:lpstr>Spring boot structure </vt:lpstr>
      <vt:lpstr>Angular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madesh</dc:creator>
  <cp:lastModifiedBy>Manoj</cp:lastModifiedBy>
  <cp:revision>18</cp:revision>
  <dcterms:created xsi:type="dcterms:W3CDTF">2022-01-06T13:33:58Z</dcterms:created>
  <dcterms:modified xsi:type="dcterms:W3CDTF">2022-04-18T08:29:27Z</dcterms:modified>
</cp:coreProperties>
</file>