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7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430A5-5A4B-479A-A9A1-AC5347DFD7B4}" v="1" dt="2024-06-18T15:56:2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howGuides="1">
      <p:cViewPr varScale="1">
        <p:scale>
          <a:sx n="78" d="100"/>
          <a:sy n="78" d="100"/>
        </p:scale>
        <p:origin x="7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navi Sambangi" userId="9d3b8a3fb49ddc28" providerId="LiveId" clId="{029430A5-5A4B-479A-A9A1-AC5347DFD7B4}"/>
    <pc:docChg chg="custSel modSld">
      <pc:chgData name="Joshnavi Sambangi" userId="9d3b8a3fb49ddc28" providerId="LiveId" clId="{029430A5-5A4B-479A-A9A1-AC5347DFD7B4}" dt="2024-06-18T16:00:47.672" v="12" actId="1076"/>
      <pc:docMkLst>
        <pc:docMk/>
      </pc:docMkLst>
      <pc:sldChg chg="modSp mod">
        <pc:chgData name="Joshnavi Sambangi" userId="9d3b8a3fb49ddc28" providerId="LiveId" clId="{029430A5-5A4B-479A-A9A1-AC5347DFD7B4}" dt="2024-06-18T16:00:47.672" v="12" actId="1076"/>
        <pc:sldMkLst>
          <pc:docMk/>
          <pc:sldMk cId="0" sldId="256"/>
        </pc:sldMkLst>
        <pc:spChg chg="mod">
          <ac:chgData name="Joshnavi Sambangi" userId="9d3b8a3fb49ddc28" providerId="LiveId" clId="{029430A5-5A4B-479A-A9A1-AC5347DFD7B4}" dt="2024-06-18T16:00:37.130" v="11" actId="14100"/>
          <ac:spMkLst>
            <pc:docMk/>
            <pc:sldMk cId="0" sldId="256"/>
            <ac:spMk id="7" creationId="{00000000-0000-0000-0000-000000000000}"/>
          </ac:spMkLst>
        </pc:spChg>
        <pc:spChg chg="mod">
          <ac:chgData name="Joshnavi Sambangi" userId="9d3b8a3fb49ddc28" providerId="LiveId" clId="{029430A5-5A4B-479A-A9A1-AC5347DFD7B4}" dt="2024-06-18T16:00:47.672" v="12" actId="1076"/>
          <ac:spMkLst>
            <pc:docMk/>
            <pc:sldMk cId="0" sldId="256"/>
            <ac:spMk id="8" creationId="{00000000-0000-0000-0000-000000000000}"/>
          </ac:spMkLst>
        </pc:spChg>
      </pc:sldChg>
      <pc:sldChg chg="modSp mod">
        <pc:chgData name="Joshnavi Sambangi" userId="9d3b8a3fb49ddc28" providerId="LiveId" clId="{029430A5-5A4B-479A-A9A1-AC5347DFD7B4}" dt="2024-06-18T15:56:26.537" v="2"/>
        <pc:sldMkLst>
          <pc:docMk/>
          <pc:sldMk cId="0" sldId="277"/>
        </pc:sldMkLst>
        <pc:spChg chg="mod">
          <ac:chgData name="Joshnavi Sambangi" userId="9d3b8a3fb49ddc28" providerId="LiveId" clId="{029430A5-5A4B-479A-A9A1-AC5347DFD7B4}" dt="2024-06-18T15:56:26.537" v="2"/>
          <ac:spMkLst>
            <pc:docMk/>
            <pc:sldMk cId="0" sldId="277"/>
            <ac:spMk id="8"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18-06-2024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Joshnavi77/Joshnavi.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2514601"/>
            <a:ext cx="1124839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DARAM JAYA PRAKASH</a:t>
            </a:r>
          </a:p>
        </p:txBody>
      </p:sp>
      <p:sp>
        <p:nvSpPr>
          <p:cNvPr id="8" name="object 8"/>
          <p:cNvSpPr txBox="1"/>
          <p:nvPr/>
        </p:nvSpPr>
        <p:spPr>
          <a:xfrm>
            <a:off x="6098458" y="3419168"/>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5574" y="2067305"/>
            <a:ext cx="5800851" cy="492125"/>
          </a:xfrm>
        </p:spPr>
        <p:txBody>
          <a:bodyPr/>
          <a:lstStyle/>
          <a:p>
            <a:r>
              <a:rPr lang="en-US" b="1"/>
              <a:t>PROJECT LINK </a:t>
            </a:r>
          </a:p>
        </p:txBody>
      </p:sp>
      <p:sp>
        <p:nvSpPr>
          <p:cNvPr id="8" name="Text Box 7"/>
          <p:cNvSpPr txBox="1"/>
          <p:nvPr/>
        </p:nvSpPr>
        <p:spPr>
          <a:xfrm>
            <a:off x="2900425" y="3244850"/>
            <a:ext cx="6096000" cy="368300"/>
          </a:xfrm>
          <a:prstGeom prst="rect">
            <a:avLst/>
          </a:prstGeom>
          <a:noFill/>
        </p:spPr>
        <p:txBody>
          <a:bodyPr wrap="square" rtlCol="0" anchor="t">
            <a:spAutoFit/>
          </a:bodyPr>
          <a:lstStyle/>
          <a:p>
            <a:r>
              <a:rPr lang="en-IN" dirty="0">
                <a:sym typeface="+mn-ea"/>
                <a:hlinkClick r:id="rId2" action="ppaction://hlinkfile"/>
              </a:rPr>
              <a:t>https://github.com/Jayaprakash0143/Jaya-prakash-.git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p:cNvPicPr/>
          <p:nvPr/>
        </p:nvPicPr>
        <p:blipFill>
          <a:blip r:embed="rId2"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1557</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DARAM JAYA PRAKASH</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Joshnavi Sambangi</cp:lastModifiedBy>
  <cp:revision>12</cp:revision>
  <dcterms:created xsi:type="dcterms:W3CDTF">2024-06-03T05:48:00Z</dcterms:created>
  <dcterms:modified xsi:type="dcterms:W3CDTF">2024-06-18T16:00:47Z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A2F1653663424C0A98BF75922A0110A1_13</vt:lpwstr>
  </property>
  <property fmtid="{D5CDD505-2E9C-101B-9397-08002B2CF9AE}" pid="5" name="KSOProductBuildVer">
    <vt:lpwstr>1033-12.2.0.13472</vt:lpwstr>
  </property>
</Properties>
</file>