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dirty="0" sz="2400" lang="en-US"/>
              <a:t>J</a:t>
            </a:r>
            <a:r>
              <a:rPr dirty="0" sz="2400" lang="en-US"/>
              <a:t>a</a:t>
            </a:r>
            <a:r>
              <a:rPr dirty="0" sz="2400" lang="en-US"/>
              <a:t>y</a:t>
            </a:r>
            <a:r>
              <a:rPr dirty="0" sz="2400" lang="en-US"/>
              <a:t>a</a:t>
            </a:r>
            <a:r>
              <a:rPr dirty="0" sz="2400" lang="en-US"/>
              <a:t>p</a:t>
            </a:r>
            <a:r>
              <a:rPr dirty="0" sz="2400" lang="en-US"/>
              <a:t>rakash </a:t>
            </a:r>
            <a:r>
              <a:rPr dirty="0" sz="2400" lang="en-US"/>
              <a:t>S</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6</a:t>
            </a:r>
            <a:r>
              <a:rPr dirty="0" sz="2400" lang="en-US"/>
              <a:t>6</a:t>
            </a:r>
            <a:r>
              <a:rPr dirty="0" sz="2400" lang="en-US"/>
              <a:t>5</a:t>
            </a:r>
            <a:r>
              <a:rPr dirty="0" sz="2400" lang="en-US"/>
              <a:t>2</a:t>
            </a:r>
            <a:endParaRPr altLang="en-US" lang="zh-CN"/>
          </a:p>
          <a:p>
            <a:r>
              <a:rPr dirty="0" sz="2400" lang="en-US"/>
              <a:t>NAN MUDHALVAN ID:</a:t>
            </a:r>
            <a:r>
              <a:rPr dirty="0" sz="2400" lang="en-US"/>
              <a:t>48CB86676FFE661A339446F954D369DA</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2024-09-09T06:16:34Z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f0bc80ecb8f54fb899cf5deda19453c9</vt:lpwstr>
  </property>
</Properties>
</file>