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>
                <a:latin typeface="Arial MT"/>
                <a:cs typeface="Arial MT"/>
              </a:rPr>
              <a:t>Jayaprakash.J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</a:t>
            </a:r>
            <a:r>
              <a:rPr lang="en-IN" sz="1100" spc="-15" dirty="0">
                <a:latin typeface="Arial MT"/>
                <a:cs typeface="Arial MT"/>
              </a:rPr>
              <a:t>205009</a:t>
            </a:r>
            <a:r>
              <a:rPr sz="1100" spc="-15" dirty="0">
                <a:latin typeface="Arial MT"/>
                <a:cs typeface="Arial MT"/>
              </a:rPr>
              <a:t>/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 dirty="0">
                <a:latin typeface="Arial MT"/>
                <a:cs typeface="Arial MT"/>
              </a:rPr>
              <a:t>205009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1315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7</cp:revision>
  <dcterms:created xsi:type="dcterms:W3CDTF">2024-04-02T13:22:35Z</dcterms:created>
  <dcterms:modified xsi:type="dcterms:W3CDTF">2024-04-08T02:32:44Z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