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9" r:id="rId4"/>
    <p:sldId id="259" r:id="rId5"/>
    <p:sldId id="270" r:id="rId6"/>
    <p:sldId id="260" r:id="rId7"/>
    <p:sldId id="261" r:id="rId8"/>
    <p:sldId id="262" r:id="rId9"/>
    <p:sldId id="265" r:id="rId10"/>
    <p:sldId id="266" r:id="rId11"/>
    <p:sldId id="263" r:id="rId12"/>
    <p:sldId id="264" r:id="rId13"/>
    <p:sldId id="271" r:id="rId14"/>
    <p:sldId id="267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B75D2-EF77-A471-0B44-92BA28D59174}" v="16" dt="2025-06-11T06:07:20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prakash B" userId="S::b.jayaprakash@i-exceed.com::19ac47f5-f9d2-4860-bcbb-fea3ea4d1c23" providerId="AD" clId="Web-{8730CF9E-6468-6244-EE25-F20EF122E604}"/>
    <pc:docChg chg="delSld modSld">
      <pc:chgData name="Jayaprakash B" userId="S::b.jayaprakash@i-exceed.com::19ac47f5-f9d2-4860-bcbb-fea3ea4d1c23" providerId="AD" clId="Web-{8730CF9E-6468-6244-EE25-F20EF122E604}" dt="2025-05-28T10:00:28.867" v="146" actId="20577"/>
      <pc:docMkLst>
        <pc:docMk/>
      </pc:docMkLst>
      <pc:sldChg chg="modSp">
        <pc:chgData name="Jayaprakash B" userId="S::b.jayaprakash@i-exceed.com::19ac47f5-f9d2-4860-bcbb-fea3ea4d1c23" providerId="AD" clId="Web-{8730CF9E-6468-6244-EE25-F20EF122E604}" dt="2025-05-28T10:00:28.867" v="146" actId="20577"/>
        <pc:sldMkLst>
          <pc:docMk/>
          <pc:sldMk cId="109857222" sldId="256"/>
        </pc:sldMkLst>
        <pc:spChg chg="mod">
          <ac:chgData name="Jayaprakash B" userId="S::b.jayaprakash@i-exceed.com::19ac47f5-f9d2-4860-bcbb-fea3ea4d1c23" providerId="AD" clId="Web-{8730CF9E-6468-6244-EE25-F20EF122E604}" dt="2025-05-28T10:00:28.867" v="14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ayaprakash B" userId="S::b.jayaprakash@i-exceed.com::19ac47f5-f9d2-4860-bcbb-fea3ea4d1c23" providerId="AD" clId="Web-{8730CF9E-6468-6244-EE25-F20EF122E604}" dt="2025-05-28T10:00:17.195" v="142" actId="20577"/>
        <pc:sldMkLst>
          <pc:docMk/>
          <pc:sldMk cId="590828006" sldId="257"/>
        </pc:sldMkLst>
        <pc:spChg chg="mod">
          <ac:chgData name="Jayaprakash B" userId="S::b.jayaprakash@i-exceed.com::19ac47f5-f9d2-4860-bcbb-fea3ea4d1c23" providerId="AD" clId="Web-{8730CF9E-6468-6244-EE25-F20EF122E604}" dt="2025-05-28T10:00:17.195" v="142" actId="20577"/>
          <ac:spMkLst>
            <pc:docMk/>
            <pc:sldMk cId="590828006" sldId="257"/>
            <ac:spMk id="3" creationId="{5B8670AD-E18E-3B40-CDEC-37435C5782FD}"/>
          </ac:spMkLst>
        </pc:spChg>
      </pc:sldChg>
      <pc:sldChg chg="modSp">
        <pc:chgData name="Jayaprakash B" userId="S::b.jayaprakash@i-exceed.com::19ac47f5-f9d2-4860-bcbb-fea3ea4d1c23" providerId="AD" clId="Web-{8730CF9E-6468-6244-EE25-F20EF122E604}" dt="2025-05-28T09:43:32.087" v="133" actId="20577"/>
        <pc:sldMkLst>
          <pc:docMk/>
          <pc:sldMk cId="2112348107" sldId="264"/>
        </pc:sldMkLst>
        <pc:spChg chg="mod">
          <ac:chgData name="Jayaprakash B" userId="S::b.jayaprakash@i-exceed.com::19ac47f5-f9d2-4860-bcbb-fea3ea4d1c23" providerId="AD" clId="Web-{8730CF9E-6468-6244-EE25-F20EF122E604}" dt="2025-05-28T09:15:26.250" v="56" actId="20577"/>
          <ac:spMkLst>
            <pc:docMk/>
            <pc:sldMk cId="2112348107" sldId="264"/>
            <ac:spMk id="2" creationId="{D3415293-2698-4DDE-B5FF-A4EC1E120ED1}"/>
          </ac:spMkLst>
        </pc:spChg>
        <pc:spChg chg="mod">
          <ac:chgData name="Jayaprakash B" userId="S::b.jayaprakash@i-exceed.com::19ac47f5-f9d2-4860-bcbb-fea3ea4d1c23" providerId="AD" clId="Web-{8730CF9E-6468-6244-EE25-F20EF122E604}" dt="2025-05-28T09:43:32.087" v="133" actId="20577"/>
          <ac:spMkLst>
            <pc:docMk/>
            <pc:sldMk cId="2112348107" sldId="264"/>
            <ac:spMk id="3" creationId="{0B0C13EF-286A-A4CC-AC2C-C06F60D31668}"/>
          </ac:spMkLst>
        </pc:spChg>
      </pc:sldChg>
      <pc:sldChg chg="modSp">
        <pc:chgData name="Jayaprakash B" userId="S::b.jayaprakash@i-exceed.com::19ac47f5-f9d2-4860-bcbb-fea3ea4d1c23" providerId="AD" clId="Web-{8730CF9E-6468-6244-EE25-F20EF122E604}" dt="2025-05-28T09:12:18.966" v="44" actId="20577"/>
        <pc:sldMkLst>
          <pc:docMk/>
          <pc:sldMk cId="2108790429" sldId="265"/>
        </pc:sldMkLst>
        <pc:spChg chg="mod">
          <ac:chgData name="Jayaprakash B" userId="S::b.jayaprakash@i-exceed.com::19ac47f5-f9d2-4860-bcbb-fea3ea4d1c23" providerId="AD" clId="Web-{8730CF9E-6468-6244-EE25-F20EF122E604}" dt="2025-05-28T09:12:18.966" v="44" actId="20577"/>
          <ac:spMkLst>
            <pc:docMk/>
            <pc:sldMk cId="2108790429" sldId="265"/>
            <ac:spMk id="3" creationId="{6FC192A9-91FE-620A-ECA1-0D72A2655997}"/>
          </ac:spMkLst>
        </pc:spChg>
      </pc:sldChg>
      <pc:sldChg chg="modSp">
        <pc:chgData name="Jayaprakash B" userId="S::b.jayaprakash@i-exceed.com::19ac47f5-f9d2-4860-bcbb-fea3ea4d1c23" providerId="AD" clId="Web-{8730CF9E-6468-6244-EE25-F20EF122E604}" dt="2025-05-28T09:11:53.529" v="35" actId="20577"/>
        <pc:sldMkLst>
          <pc:docMk/>
          <pc:sldMk cId="3581429424" sldId="266"/>
        </pc:sldMkLst>
        <pc:spChg chg="mod">
          <ac:chgData name="Jayaprakash B" userId="S::b.jayaprakash@i-exceed.com::19ac47f5-f9d2-4860-bcbb-fea3ea4d1c23" providerId="AD" clId="Web-{8730CF9E-6468-6244-EE25-F20EF122E604}" dt="2025-05-28T09:11:53.529" v="35" actId="20577"/>
          <ac:spMkLst>
            <pc:docMk/>
            <pc:sldMk cId="3581429424" sldId="266"/>
            <ac:spMk id="3" creationId="{F5C8AF4D-0C43-CFD3-FD9B-5D361CC662E5}"/>
          </ac:spMkLst>
        </pc:spChg>
      </pc:sldChg>
      <pc:sldChg chg="modSp">
        <pc:chgData name="Jayaprakash B" userId="S::b.jayaprakash@i-exceed.com::19ac47f5-f9d2-4860-bcbb-fea3ea4d1c23" providerId="AD" clId="Web-{8730CF9E-6468-6244-EE25-F20EF122E604}" dt="2025-05-28T09:20:34.614" v="107" actId="20577"/>
        <pc:sldMkLst>
          <pc:docMk/>
          <pc:sldMk cId="1501572439" sldId="267"/>
        </pc:sldMkLst>
        <pc:spChg chg="mod">
          <ac:chgData name="Jayaprakash B" userId="S::b.jayaprakash@i-exceed.com::19ac47f5-f9d2-4860-bcbb-fea3ea4d1c23" providerId="AD" clId="Web-{8730CF9E-6468-6244-EE25-F20EF122E604}" dt="2025-05-28T09:20:12.098" v="97" actId="20577"/>
          <ac:spMkLst>
            <pc:docMk/>
            <pc:sldMk cId="1501572439" sldId="267"/>
            <ac:spMk id="2" creationId="{249193E6-BCD1-8F50-D255-C29A5C9CB360}"/>
          </ac:spMkLst>
        </pc:spChg>
        <pc:spChg chg="mod">
          <ac:chgData name="Jayaprakash B" userId="S::b.jayaprakash@i-exceed.com::19ac47f5-f9d2-4860-bcbb-fea3ea4d1c23" providerId="AD" clId="Web-{8730CF9E-6468-6244-EE25-F20EF122E604}" dt="2025-05-28T09:20:34.614" v="107" actId="20577"/>
          <ac:spMkLst>
            <pc:docMk/>
            <pc:sldMk cId="1501572439" sldId="267"/>
            <ac:spMk id="3" creationId="{F70BBB90-3C2B-AFA2-7AA6-ED235DA876B1}"/>
          </ac:spMkLst>
        </pc:spChg>
      </pc:sldChg>
      <pc:sldChg chg="modSp del">
        <pc:chgData name="Jayaprakash B" userId="S::b.jayaprakash@i-exceed.com::19ac47f5-f9d2-4860-bcbb-fea3ea4d1c23" providerId="AD" clId="Web-{8730CF9E-6468-6244-EE25-F20EF122E604}" dt="2025-05-28T09:20:05.926" v="94"/>
        <pc:sldMkLst>
          <pc:docMk/>
          <pc:sldMk cId="169619233" sldId="268"/>
        </pc:sldMkLst>
        <pc:spChg chg="mod">
          <ac:chgData name="Jayaprakash B" userId="S::b.jayaprakash@i-exceed.com::19ac47f5-f9d2-4860-bcbb-fea3ea4d1c23" providerId="AD" clId="Web-{8730CF9E-6468-6244-EE25-F20EF122E604}" dt="2025-05-28T09:19:37.957" v="93" actId="20577"/>
          <ac:spMkLst>
            <pc:docMk/>
            <pc:sldMk cId="169619233" sldId="268"/>
            <ac:spMk id="4" creationId="{232F0B08-DBB3-E8FD-C329-A7C53D03A6DA}"/>
          </ac:spMkLst>
        </pc:spChg>
      </pc:sldChg>
      <pc:sldChg chg="modSp">
        <pc:chgData name="Jayaprakash B" userId="S::b.jayaprakash@i-exceed.com::19ac47f5-f9d2-4860-bcbb-fea3ea4d1c23" providerId="AD" clId="Web-{8730CF9E-6468-6244-EE25-F20EF122E604}" dt="2025-05-28T09:57:46.349" v="136" actId="20577"/>
        <pc:sldMkLst>
          <pc:docMk/>
          <pc:sldMk cId="864936224" sldId="270"/>
        </pc:sldMkLst>
        <pc:spChg chg="mod">
          <ac:chgData name="Jayaprakash B" userId="S::b.jayaprakash@i-exceed.com::19ac47f5-f9d2-4860-bcbb-fea3ea4d1c23" providerId="AD" clId="Web-{8730CF9E-6468-6244-EE25-F20EF122E604}" dt="2025-05-28T09:57:46.349" v="136" actId="20577"/>
          <ac:spMkLst>
            <pc:docMk/>
            <pc:sldMk cId="864936224" sldId="270"/>
            <ac:spMk id="3" creationId="{78D89C56-01ED-EC87-DF6B-4E4F4F920E39}"/>
          </ac:spMkLst>
        </pc:spChg>
      </pc:sldChg>
    </pc:docChg>
  </pc:docChgLst>
  <pc:docChgLst>
    <pc:chgData name="Jayaprakash B" userId="S::b.jayaprakash@i-exceed.com::19ac47f5-f9d2-4860-bcbb-fea3ea4d1c23" providerId="AD" clId="Web-{284B75D2-EF77-A471-0B44-92BA28D59174}"/>
    <pc:docChg chg="modSld">
      <pc:chgData name="Jayaprakash B" userId="S::b.jayaprakash@i-exceed.com::19ac47f5-f9d2-4860-bcbb-fea3ea4d1c23" providerId="AD" clId="Web-{284B75D2-EF77-A471-0B44-92BA28D59174}" dt="2025-06-11T06:07:13.627" v="14" actId="20577"/>
      <pc:docMkLst>
        <pc:docMk/>
      </pc:docMkLst>
      <pc:sldChg chg="modSp">
        <pc:chgData name="Jayaprakash B" userId="S::b.jayaprakash@i-exceed.com::19ac47f5-f9d2-4860-bcbb-fea3ea4d1c23" providerId="AD" clId="Web-{284B75D2-EF77-A471-0B44-92BA28D59174}" dt="2025-06-11T06:07:13.627" v="14" actId="20577"/>
        <pc:sldMkLst>
          <pc:docMk/>
          <pc:sldMk cId="4084557762" sldId="271"/>
        </pc:sldMkLst>
        <pc:spChg chg="mod">
          <ac:chgData name="Jayaprakash B" userId="S::b.jayaprakash@i-exceed.com::19ac47f5-f9d2-4860-bcbb-fea3ea4d1c23" providerId="AD" clId="Web-{284B75D2-EF77-A471-0B44-92BA28D59174}" dt="2025-06-11T06:07:13.627" v="14" actId="20577"/>
          <ac:spMkLst>
            <pc:docMk/>
            <pc:sldMk cId="4084557762" sldId="271"/>
            <ac:spMk id="6" creationId="{D14A4D3F-9313-465B-4141-2141D9B287C7}"/>
          </ac:spMkLst>
        </pc:spChg>
      </pc:sldChg>
    </pc:docChg>
  </pc:docChgLst>
  <pc:docChgLst>
    <pc:chgData name="Jayaprakash B" userId="S::b.jayaprakash@i-exceed.com::19ac47f5-f9d2-4860-bcbb-fea3ea4d1c23" providerId="AD" clId="Web-{3D86FDFB-AAC8-4FFD-3EA0-3165DC2064D6}"/>
    <pc:docChg chg="addSld modSld">
      <pc:chgData name="Jayaprakash B" userId="S::b.jayaprakash@i-exceed.com::19ac47f5-f9d2-4860-bcbb-fea3ea4d1c23" providerId="AD" clId="Web-{3D86FDFB-AAC8-4FFD-3EA0-3165DC2064D6}" dt="2025-06-06T06:01:44.346" v="68" actId="20577"/>
      <pc:docMkLst>
        <pc:docMk/>
      </pc:docMkLst>
      <pc:sldChg chg="delSp modSp new">
        <pc:chgData name="Jayaprakash B" userId="S::b.jayaprakash@i-exceed.com::19ac47f5-f9d2-4860-bcbb-fea3ea4d1c23" providerId="AD" clId="Web-{3D86FDFB-AAC8-4FFD-3EA0-3165DC2064D6}" dt="2025-06-06T06:01:44.346" v="68" actId="20577"/>
        <pc:sldMkLst>
          <pc:docMk/>
          <pc:sldMk cId="4084557762" sldId="271"/>
        </pc:sldMkLst>
        <pc:spChg chg="mod">
          <ac:chgData name="Jayaprakash B" userId="S::b.jayaprakash@i-exceed.com::19ac47f5-f9d2-4860-bcbb-fea3ea4d1c23" providerId="AD" clId="Web-{3D86FDFB-AAC8-4FFD-3EA0-3165DC2064D6}" dt="2025-06-06T05:57:57.702" v="2" actId="20577"/>
          <ac:spMkLst>
            <pc:docMk/>
            <pc:sldMk cId="4084557762" sldId="271"/>
            <ac:spMk id="2" creationId="{A9B0E068-8704-77BE-8672-1A5B7FC4D746}"/>
          </ac:spMkLst>
        </pc:spChg>
        <pc:spChg chg="del">
          <ac:chgData name="Jayaprakash B" userId="S::b.jayaprakash@i-exceed.com::19ac47f5-f9d2-4860-bcbb-fea3ea4d1c23" providerId="AD" clId="Web-{3D86FDFB-AAC8-4FFD-3EA0-3165DC2064D6}" dt="2025-06-06T05:58:40.906" v="16"/>
          <ac:spMkLst>
            <pc:docMk/>
            <pc:sldMk cId="4084557762" sldId="271"/>
            <ac:spMk id="3" creationId="{D9B9DEAE-2F41-F9E7-A8FF-A6F3483E7AC2}"/>
          </ac:spMkLst>
        </pc:spChg>
        <pc:spChg chg="mod">
          <ac:chgData name="Jayaprakash B" userId="S::b.jayaprakash@i-exceed.com::19ac47f5-f9d2-4860-bcbb-fea3ea4d1c23" providerId="AD" clId="Web-{3D86FDFB-AAC8-4FFD-3EA0-3165DC2064D6}" dt="2025-06-06T06:01:44.346" v="68" actId="20577"/>
          <ac:spMkLst>
            <pc:docMk/>
            <pc:sldMk cId="4084557762" sldId="271"/>
            <ac:spMk id="4" creationId="{752DC141-DE02-046E-D323-C88FC457F902}"/>
          </ac:spMkLst>
        </pc:spChg>
        <pc:spChg chg="del">
          <ac:chgData name="Jayaprakash B" userId="S::b.jayaprakash@i-exceed.com::19ac47f5-f9d2-4860-bcbb-fea3ea4d1c23" providerId="AD" clId="Web-{3D86FDFB-AAC8-4FFD-3EA0-3165DC2064D6}" dt="2025-06-06T05:58:46.031" v="17"/>
          <ac:spMkLst>
            <pc:docMk/>
            <pc:sldMk cId="4084557762" sldId="271"/>
            <ac:spMk id="5" creationId="{D8A57EBB-2191-98F2-2A2E-EF52A63F9FB7}"/>
          </ac:spMkLst>
        </pc:spChg>
        <pc:spChg chg="mod">
          <ac:chgData name="Jayaprakash B" userId="S::b.jayaprakash@i-exceed.com::19ac47f5-f9d2-4860-bcbb-fea3ea4d1c23" providerId="AD" clId="Web-{3D86FDFB-AAC8-4FFD-3EA0-3165DC2064D6}" dt="2025-06-06T06:01:40.049" v="66" actId="14100"/>
          <ac:spMkLst>
            <pc:docMk/>
            <pc:sldMk cId="4084557762" sldId="271"/>
            <ac:spMk id="6" creationId="{D14A4D3F-9313-465B-4141-2141D9B287C7}"/>
          </ac:spMkLst>
        </pc:spChg>
      </pc:sldChg>
    </pc:docChg>
  </pc:docChgLst>
  <pc:docChgLst>
    <pc:chgData name="Jayaprakash B" userId="S::b.jayaprakash@i-exceed.com::19ac47f5-f9d2-4860-bcbb-fea3ea4d1c23" providerId="AD" clId="Web-{E4B07CE4-88D9-4170-87E2-5FBCA91C7FC3}"/>
    <pc:docChg chg="addSld delSld modSld">
      <pc:chgData name="Jayaprakash B" userId="S::b.jayaprakash@i-exceed.com::19ac47f5-f9d2-4860-bcbb-fea3ea4d1c23" providerId="AD" clId="Web-{E4B07CE4-88D9-4170-87E2-5FBCA91C7FC3}" dt="2025-05-28T04:40:09.477" v="561" actId="20577"/>
      <pc:docMkLst>
        <pc:docMk/>
      </pc:docMkLst>
      <pc:sldChg chg="modSp">
        <pc:chgData name="Jayaprakash B" userId="S::b.jayaprakash@i-exceed.com::19ac47f5-f9d2-4860-bcbb-fea3ea4d1c23" providerId="AD" clId="Web-{E4B07CE4-88D9-4170-87E2-5FBCA91C7FC3}" dt="2025-05-28T04:40:09.477" v="561" actId="20577"/>
        <pc:sldMkLst>
          <pc:docMk/>
          <pc:sldMk cId="109857222" sldId="256"/>
        </pc:sldMkLst>
        <pc:spChg chg="mod">
          <ac:chgData name="Jayaprakash B" userId="S::b.jayaprakash@i-exceed.com::19ac47f5-f9d2-4860-bcbb-fea3ea4d1c23" providerId="AD" clId="Web-{E4B07CE4-88D9-4170-87E2-5FBCA91C7FC3}" dt="2025-05-28T04:40:09.477" v="56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09:21.290" v="15" actId="20577"/>
        <pc:sldMkLst>
          <pc:docMk/>
          <pc:sldMk cId="590828006" sldId="257"/>
        </pc:sldMkLst>
        <pc:spChg chg="mod">
          <ac:chgData name="Jayaprakash B" userId="S::b.jayaprakash@i-exceed.com::19ac47f5-f9d2-4860-bcbb-fea3ea4d1c23" providerId="AD" clId="Web-{E4B07CE4-88D9-4170-87E2-5FBCA91C7FC3}" dt="2025-05-28T04:09:21.290" v="15" actId="20577"/>
          <ac:spMkLst>
            <pc:docMk/>
            <pc:sldMk cId="590828006" sldId="257"/>
            <ac:spMk id="3" creationId="{5B8670AD-E18E-3B40-CDEC-37435C5782FD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10:57.636" v="43" actId="20577"/>
        <pc:sldMkLst>
          <pc:docMk/>
          <pc:sldMk cId="3427475405" sldId="259"/>
        </pc:sldMkLst>
        <pc:spChg chg="mod">
          <ac:chgData name="Jayaprakash B" userId="S::b.jayaprakash@i-exceed.com::19ac47f5-f9d2-4860-bcbb-fea3ea4d1c23" providerId="AD" clId="Web-{E4B07CE4-88D9-4170-87E2-5FBCA91C7FC3}" dt="2025-05-28T04:10:57.636" v="43" actId="20577"/>
          <ac:spMkLst>
            <pc:docMk/>
            <pc:sldMk cId="3427475405" sldId="259"/>
            <ac:spMk id="3" creationId="{FA60CC1E-B094-AB1A-7E26-D01F649F09FC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23:20.460" v="352" actId="20577"/>
        <pc:sldMkLst>
          <pc:docMk/>
          <pc:sldMk cId="3594925583" sldId="260"/>
        </pc:sldMkLst>
        <pc:spChg chg="mod">
          <ac:chgData name="Jayaprakash B" userId="S::b.jayaprakash@i-exceed.com::19ac47f5-f9d2-4860-bcbb-fea3ea4d1c23" providerId="AD" clId="Web-{E4B07CE4-88D9-4170-87E2-5FBCA91C7FC3}" dt="2025-05-28T04:23:20.460" v="352" actId="20577"/>
          <ac:spMkLst>
            <pc:docMk/>
            <pc:sldMk cId="3594925583" sldId="260"/>
            <ac:spMk id="3" creationId="{4B0D4C80-A285-03CB-647E-08E5D71613E0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29:26.076" v="533" actId="20577"/>
        <pc:sldMkLst>
          <pc:docMk/>
          <pc:sldMk cId="4178755396" sldId="261"/>
        </pc:sldMkLst>
        <pc:spChg chg="mod">
          <ac:chgData name="Jayaprakash B" userId="S::b.jayaprakash@i-exceed.com::19ac47f5-f9d2-4860-bcbb-fea3ea4d1c23" providerId="AD" clId="Web-{E4B07CE4-88D9-4170-87E2-5FBCA91C7FC3}" dt="2025-05-28T04:29:26.076" v="533" actId="20577"/>
          <ac:spMkLst>
            <pc:docMk/>
            <pc:sldMk cId="4178755396" sldId="261"/>
            <ac:spMk id="3" creationId="{01965B4C-AB13-AB69-75D2-8CFDBBD7ADBE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28:39.903" v="531" actId="20577"/>
        <pc:sldMkLst>
          <pc:docMk/>
          <pc:sldMk cId="1691930095" sldId="262"/>
        </pc:sldMkLst>
        <pc:spChg chg="mod">
          <ac:chgData name="Jayaprakash B" userId="S::b.jayaprakash@i-exceed.com::19ac47f5-f9d2-4860-bcbb-fea3ea4d1c23" providerId="AD" clId="Web-{E4B07CE4-88D9-4170-87E2-5FBCA91C7FC3}" dt="2025-05-28T04:28:39.903" v="531" actId="20577"/>
          <ac:spMkLst>
            <pc:docMk/>
            <pc:sldMk cId="1691930095" sldId="262"/>
            <ac:spMk id="3" creationId="{C5C04883-5B6C-7B98-09D5-C15B4C526259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30:27.702" v="553" actId="20577"/>
        <pc:sldMkLst>
          <pc:docMk/>
          <pc:sldMk cId="2108790429" sldId="265"/>
        </pc:sldMkLst>
        <pc:spChg chg="mod">
          <ac:chgData name="Jayaprakash B" userId="S::b.jayaprakash@i-exceed.com::19ac47f5-f9d2-4860-bcbb-fea3ea4d1c23" providerId="AD" clId="Web-{E4B07CE4-88D9-4170-87E2-5FBCA91C7FC3}" dt="2025-05-28T04:30:27.702" v="553" actId="20577"/>
          <ac:spMkLst>
            <pc:docMk/>
            <pc:sldMk cId="2108790429" sldId="265"/>
            <ac:spMk id="3" creationId="{6FC192A9-91FE-620A-ECA1-0D72A2655997}"/>
          </ac:spMkLst>
        </pc:spChg>
      </pc:sldChg>
      <pc:sldChg chg="modSp">
        <pc:chgData name="Jayaprakash B" userId="S::b.jayaprakash@i-exceed.com::19ac47f5-f9d2-4860-bcbb-fea3ea4d1c23" providerId="AD" clId="Web-{E4B07CE4-88D9-4170-87E2-5FBCA91C7FC3}" dt="2025-05-28T04:01:04.001" v="14" actId="20577"/>
        <pc:sldMkLst>
          <pc:docMk/>
          <pc:sldMk cId="1501572439" sldId="267"/>
        </pc:sldMkLst>
        <pc:spChg chg="mod">
          <ac:chgData name="Jayaprakash B" userId="S::b.jayaprakash@i-exceed.com::19ac47f5-f9d2-4860-bcbb-fea3ea4d1c23" providerId="AD" clId="Web-{E4B07CE4-88D9-4170-87E2-5FBCA91C7FC3}" dt="2025-05-28T04:01:04.001" v="14" actId="20577"/>
          <ac:spMkLst>
            <pc:docMk/>
            <pc:sldMk cId="1501572439" sldId="267"/>
            <ac:spMk id="3" creationId="{F70BBB90-3C2B-AFA2-7AA6-ED235DA876B1}"/>
          </ac:spMkLst>
        </pc:spChg>
      </pc:sldChg>
      <pc:sldChg chg="modSp new">
        <pc:chgData name="Jayaprakash B" userId="S::b.jayaprakash@i-exceed.com::19ac47f5-f9d2-4860-bcbb-fea3ea4d1c23" providerId="AD" clId="Web-{E4B07CE4-88D9-4170-87E2-5FBCA91C7FC3}" dt="2025-05-28T04:13:45.466" v="102" actId="20577"/>
        <pc:sldMkLst>
          <pc:docMk/>
          <pc:sldMk cId="2251355138" sldId="269"/>
        </pc:sldMkLst>
        <pc:spChg chg="mod">
          <ac:chgData name="Jayaprakash B" userId="S::b.jayaprakash@i-exceed.com::19ac47f5-f9d2-4860-bcbb-fea3ea4d1c23" providerId="AD" clId="Web-{E4B07CE4-88D9-4170-87E2-5FBCA91C7FC3}" dt="2025-05-28T04:13:45.466" v="102" actId="20577"/>
          <ac:spMkLst>
            <pc:docMk/>
            <pc:sldMk cId="2251355138" sldId="269"/>
            <ac:spMk id="2" creationId="{17CCFDB8-53AF-B2E0-A8D0-4E25AED83740}"/>
          </ac:spMkLst>
        </pc:spChg>
        <pc:spChg chg="mod">
          <ac:chgData name="Jayaprakash B" userId="S::b.jayaprakash@i-exceed.com::19ac47f5-f9d2-4860-bcbb-fea3ea4d1c23" providerId="AD" clId="Web-{E4B07CE4-88D9-4170-87E2-5FBCA91C7FC3}" dt="2025-05-28T04:12:54.872" v="98" actId="20577"/>
          <ac:spMkLst>
            <pc:docMk/>
            <pc:sldMk cId="2251355138" sldId="269"/>
            <ac:spMk id="3" creationId="{9D90EFD9-57C9-80CC-0D7D-EC775F7D824C}"/>
          </ac:spMkLst>
        </pc:spChg>
      </pc:sldChg>
      <pc:sldChg chg="addSp delSp modSp new">
        <pc:chgData name="Jayaprakash B" userId="S::b.jayaprakash@i-exceed.com::19ac47f5-f9d2-4860-bcbb-fea3ea4d1c23" providerId="AD" clId="Web-{E4B07CE4-88D9-4170-87E2-5FBCA91C7FC3}" dt="2025-05-28T04:39:28.585" v="557" actId="20577"/>
        <pc:sldMkLst>
          <pc:docMk/>
          <pc:sldMk cId="864936224" sldId="270"/>
        </pc:sldMkLst>
        <pc:spChg chg="mod">
          <ac:chgData name="Jayaprakash B" userId="S::b.jayaprakash@i-exceed.com::19ac47f5-f9d2-4860-bcbb-fea3ea4d1c23" providerId="AD" clId="Web-{E4B07CE4-88D9-4170-87E2-5FBCA91C7FC3}" dt="2025-05-28T04:39:28.585" v="557" actId="20577"/>
          <ac:spMkLst>
            <pc:docMk/>
            <pc:sldMk cId="864936224" sldId="270"/>
            <ac:spMk id="2" creationId="{2EB2E3A3-B86F-78D8-7593-FF88F053D7F0}"/>
          </ac:spMkLst>
        </pc:spChg>
        <pc:spChg chg="mod">
          <ac:chgData name="Jayaprakash B" userId="S::b.jayaprakash@i-exceed.com::19ac47f5-f9d2-4860-bcbb-fea3ea4d1c23" providerId="AD" clId="Web-{E4B07CE4-88D9-4170-87E2-5FBCA91C7FC3}" dt="2025-05-28T04:39:18.757" v="556" actId="20577"/>
          <ac:spMkLst>
            <pc:docMk/>
            <pc:sldMk cId="864936224" sldId="270"/>
            <ac:spMk id="3" creationId="{78D89C56-01ED-EC87-DF6B-4E4F4F920E39}"/>
          </ac:spMkLst>
        </pc:spChg>
        <pc:graphicFrameChg chg="add del mod">
          <ac:chgData name="Jayaprakash B" userId="S::b.jayaprakash@i-exceed.com::19ac47f5-f9d2-4860-bcbb-fea3ea4d1c23" providerId="AD" clId="Web-{E4B07CE4-88D9-4170-87E2-5FBCA91C7FC3}" dt="2025-05-28T04:17:45.720" v="195"/>
          <ac:graphicFrameMkLst>
            <pc:docMk/>
            <pc:sldMk cId="864936224" sldId="270"/>
            <ac:graphicFrameMk id="4" creationId="{C29B576D-FDDF-49C1-3683-E7BFCEC35CA6}"/>
          </ac:graphicFrameMkLst>
        </pc:graphicFrameChg>
        <pc:graphicFrameChg chg="add mod modGraphic">
          <ac:chgData name="Jayaprakash B" userId="S::b.jayaprakash@i-exceed.com::19ac47f5-f9d2-4860-bcbb-fea3ea4d1c23" providerId="AD" clId="Web-{E4B07CE4-88D9-4170-87E2-5FBCA91C7FC3}" dt="2025-05-28T04:21:13.333" v="316"/>
          <ac:graphicFrameMkLst>
            <pc:docMk/>
            <pc:sldMk cId="864936224" sldId="270"/>
            <ac:graphicFrameMk id="5" creationId="{D3594326-C0CC-2226-7DBF-AD05B9EBE07C}"/>
          </ac:graphicFrameMkLst>
        </pc:graphicFrameChg>
      </pc:sldChg>
      <pc:sldChg chg="new del">
        <pc:chgData name="Jayaprakash B" userId="S::b.jayaprakash@i-exceed.com::19ac47f5-f9d2-4860-bcbb-fea3ea4d1c23" providerId="AD" clId="Web-{E4B07CE4-88D9-4170-87E2-5FBCA91C7FC3}" dt="2025-05-28T04:14:30.092" v="106"/>
        <pc:sldMkLst>
          <pc:docMk/>
          <pc:sldMk cId="1104460693" sldId="270"/>
        </pc:sldMkLst>
      </pc:sldChg>
      <pc:sldChg chg="new del">
        <pc:chgData name="Jayaprakash B" userId="S::b.jayaprakash@i-exceed.com::19ac47f5-f9d2-4860-bcbb-fea3ea4d1c23" providerId="AD" clId="Web-{E4B07CE4-88D9-4170-87E2-5FBCA91C7FC3}" dt="2025-05-28T04:14:12.217" v="104"/>
        <pc:sldMkLst>
          <pc:docMk/>
          <pc:sldMk cId="1486065010" sldId="270"/>
        </pc:sldMkLst>
      </pc:sldChg>
      <pc:sldChg chg="new del">
        <pc:chgData name="Jayaprakash B" userId="S::b.jayaprakash@i-exceed.com::19ac47f5-f9d2-4860-bcbb-fea3ea4d1c23" providerId="AD" clId="Web-{E4B07CE4-88D9-4170-87E2-5FBCA91C7FC3}" dt="2025-05-28T04:14:50.546" v="108"/>
        <pc:sldMkLst>
          <pc:docMk/>
          <pc:sldMk cId="3422142150" sldId="270"/>
        </pc:sldMkLst>
      </pc:sldChg>
    </pc:docChg>
  </pc:docChgLst>
  <pc:docChgLst>
    <pc:chgData name="Jayaprakash B" userId="S::b.jayaprakash@i-exceed.com::19ac47f5-f9d2-4860-bcbb-fea3ea4d1c23" providerId="AD" clId="Web-{F50B53FF-E76D-408D-AB53-18CDE6B55DF0}"/>
    <pc:docChg chg="addSld delSld modSld sldOrd">
      <pc:chgData name="Jayaprakash B" userId="S::b.jayaprakash@i-exceed.com::19ac47f5-f9d2-4860-bcbb-fea3ea4d1c23" providerId="AD" clId="Web-{F50B53FF-E76D-408D-AB53-18CDE6B55DF0}" dt="2025-05-28T07:56:12.337" v="106" actId="20577"/>
      <pc:docMkLst>
        <pc:docMk/>
      </pc:docMkLst>
      <pc:sldChg chg="modSp">
        <pc:chgData name="Jayaprakash B" userId="S::b.jayaprakash@i-exceed.com::19ac47f5-f9d2-4860-bcbb-fea3ea4d1c23" providerId="AD" clId="Web-{F50B53FF-E76D-408D-AB53-18CDE6B55DF0}" dt="2025-05-28T07:27:59.740" v="95" actId="20577"/>
        <pc:sldMkLst>
          <pc:docMk/>
          <pc:sldMk cId="4178755396" sldId="261"/>
        </pc:sldMkLst>
        <pc:spChg chg="mod">
          <ac:chgData name="Jayaprakash B" userId="S::b.jayaprakash@i-exceed.com::19ac47f5-f9d2-4860-bcbb-fea3ea4d1c23" providerId="AD" clId="Web-{F50B53FF-E76D-408D-AB53-18CDE6B55DF0}" dt="2025-05-28T07:27:59.740" v="95" actId="20577"/>
          <ac:spMkLst>
            <pc:docMk/>
            <pc:sldMk cId="4178755396" sldId="261"/>
            <ac:spMk id="3" creationId="{01965B4C-AB13-AB69-75D2-8CFDBBD7ADBE}"/>
          </ac:spMkLst>
        </pc:spChg>
      </pc:sldChg>
      <pc:sldChg chg="modSp ord">
        <pc:chgData name="Jayaprakash B" userId="S::b.jayaprakash@i-exceed.com::19ac47f5-f9d2-4860-bcbb-fea3ea4d1c23" providerId="AD" clId="Web-{F50B53FF-E76D-408D-AB53-18CDE6B55DF0}" dt="2025-05-28T07:56:12.337" v="106" actId="20577"/>
        <pc:sldMkLst>
          <pc:docMk/>
          <pc:sldMk cId="2112348107" sldId="264"/>
        </pc:sldMkLst>
        <pc:spChg chg="mod">
          <ac:chgData name="Jayaprakash B" userId="S::b.jayaprakash@i-exceed.com::19ac47f5-f9d2-4860-bcbb-fea3ea4d1c23" providerId="AD" clId="Web-{F50B53FF-E76D-408D-AB53-18CDE6B55DF0}" dt="2025-05-28T07:56:12.337" v="106" actId="20577"/>
          <ac:spMkLst>
            <pc:docMk/>
            <pc:sldMk cId="2112348107" sldId="264"/>
            <ac:spMk id="3" creationId="{0B0C13EF-286A-A4CC-AC2C-C06F60D31668}"/>
          </ac:spMkLst>
        </pc:spChg>
      </pc:sldChg>
      <pc:sldChg chg="addSp modSp">
        <pc:chgData name="Jayaprakash B" userId="S::b.jayaprakash@i-exceed.com::19ac47f5-f9d2-4860-bcbb-fea3ea4d1c23" providerId="AD" clId="Web-{F50B53FF-E76D-408D-AB53-18CDE6B55DF0}" dt="2025-05-28T07:49:07.643" v="98"/>
        <pc:sldMkLst>
          <pc:docMk/>
          <pc:sldMk cId="169619233" sldId="268"/>
        </pc:sldMkLst>
        <pc:spChg chg="add mod">
          <ac:chgData name="Jayaprakash B" userId="S::b.jayaprakash@i-exceed.com::19ac47f5-f9d2-4860-bcbb-fea3ea4d1c23" providerId="AD" clId="Web-{F50B53FF-E76D-408D-AB53-18CDE6B55DF0}" dt="2025-05-28T07:49:07.643" v="98"/>
          <ac:spMkLst>
            <pc:docMk/>
            <pc:sldMk cId="169619233" sldId="268"/>
            <ac:spMk id="4" creationId="{232F0B08-DBB3-E8FD-C329-A7C53D03A6DA}"/>
          </ac:spMkLst>
        </pc:spChg>
      </pc:sldChg>
      <pc:sldChg chg="modSp">
        <pc:chgData name="Jayaprakash B" userId="S::b.jayaprakash@i-exceed.com::19ac47f5-f9d2-4860-bcbb-fea3ea4d1c23" providerId="AD" clId="Web-{F50B53FF-E76D-408D-AB53-18CDE6B55DF0}" dt="2025-05-28T07:23:07.516" v="92" actId="20577"/>
        <pc:sldMkLst>
          <pc:docMk/>
          <pc:sldMk cId="864936224" sldId="270"/>
        </pc:sldMkLst>
        <pc:spChg chg="mod">
          <ac:chgData name="Jayaprakash B" userId="S::b.jayaprakash@i-exceed.com::19ac47f5-f9d2-4860-bcbb-fea3ea4d1c23" providerId="AD" clId="Web-{F50B53FF-E76D-408D-AB53-18CDE6B55DF0}" dt="2025-05-28T07:23:07.516" v="92" actId="20577"/>
          <ac:spMkLst>
            <pc:docMk/>
            <pc:sldMk cId="864936224" sldId="270"/>
            <ac:spMk id="3" creationId="{78D89C56-01ED-EC87-DF6B-4E4F4F920E39}"/>
          </ac:spMkLst>
        </pc:spChg>
        <pc:graphicFrameChg chg="mod">
          <ac:chgData name="Jayaprakash B" userId="S::b.jayaprakash@i-exceed.com::19ac47f5-f9d2-4860-bcbb-fea3ea4d1c23" providerId="AD" clId="Web-{F50B53FF-E76D-408D-AB53-18CDE6B55DF0}" dt="2025-05-28T07:22:22.999" v="84" actId="1076"/>
          <ac:graphicFrameMkLst>
            <pc:docMk/>
            <pc:sldMk cId="864936224" sldId="270"/>
            <ac:graphicFrameMk id="5" creationId="{D3594326-C0CC-2226-7DBF-AD05B9EBE07C}"/>
          </ac:graphicFrameMkLst>
        </pc:graphicFrameChg>
      </pc:sldChg>
      <pc:sldChg chg="addSp delSp modSp new del">
        <pc:chgData name="Jayaprakash B" userId="S::b.jayaprakash@i-exceed.com::19ac47f5-f9d2-4860-bcbb-fea3ea4d1c23" providerId="AD" clId="Web-{F50B53FF-E76D-408D-AB53-18CDE6B55DF0}" dt="2025-05-28T07:13:46.850" v="53"/>
        <pc:sldMkLst>
          <pc:docMk/>
          <pc:sldMk cId="2721594" sldId="271"/>
        </pc:sldMkLst>
        <pc:spChg chg="add del mod">
          <ac:chgData name="Jayaprakash B" userId="S::b.jayaprakash@i-exceed.com::19ac47f5-f9d2-4860-bcbb-fea3ea4d1c23" providerId="AD" clId="Web-{F50B53FF-E76D-408D-AB53-18CDE6B55DF0}" dt="2025-05-28T07:13:13.506" v="38"/>
          <ac:spMkLst>
            <pc:docMk/>
            <pc:sldMk cId="2721594" sldId="271"/>
            <ac:spMk id="2" creationId="{4502CD57-76B5-C119-EAC0-7F3E8F9C9DAC}"/>
          </ac:spMkLst>
        </pc:spChg>
        <pc:spChg chg="add mod">
          <ac:chgData name="Jayaprakash B" userId="S::b.jayaprakash@i-exceed.com::19ac47f5-f9d2-4860-bcbb-fea3ea4d1c23" providerId="AD" clId="Web-{F50B53FF-E76D-408D-AB53-18CDE6B55DF0}" dt="2025-05-28T07:13:44.334" v="52" actId="20577"/>
          <ac:spMkLst>
            <pc:docMk/>
            <pc:sldMk cId="2721594" sldId="271"/>
            <ac:spMk id="3" creationId="{96510D92-9B17-C500-5B8C-0B2A0C7A079D}"/>
          </ac:spMkLst>
        </pc:spChg>
      </pc:sldChg>
      <pc:sldChg chg="modSp new del">
        <pc:chgData name="Jayaprakash B" userId="S::b.jayaprakash@i-exceed.com::19ac47f5-f9d2-4860-bcbb-fea3ea4d1c23" providerId="AD" clId="Web-{F50B53FF-E76D-408D-AB53-18CDE6B55DF0}" dt="2025-05-28T07:12:37.818" v="26"/>
        <pc:sldMkLst>
          <pc:docMk/>
          <pc:sldMk cId="2918748480" sldId="271"/>
        </pc:sldMkLst>
        <pc:spChg chg="mod">
          <ac:chgData name="Jayaprakash B" userId="S::b.jayaprakash@i-exceed.com::19ac47f5-f9d2-4860-bcbb-fea3ea4d1c23" providerId="AD" clId="Web-{F50B53FF-E76D-408D-AB53-18CDE6B55DF0}" dt="2025-05-28T07:12:15.989" v="20" actId="20577"/>
          <ac:spMkLst>
            <pc:docMk/>
            <pc:sldMk cId="2918748480" sldId="271"/>
            <ac:spMk id="2" creationId="{6796A30C-AC5F-F67A-F1D5-4A9977BD07F4}"/>
          </ac:spMkLst>
        </pc:spChg>
        <pc:spChg chg="mod">
          <ac:chgData name="Jayaprakash B" userId="S::b.jayaprakash@i-exceed.com::19ac47f5-f9d2-4860-bcbb-fea3ea4d1c23" providerId="AD" clId="Web-{F50B53FF-E76D-408D-AB53-18CDE6B55DF0}" dt="2025-05-28T07:12:32.974" v="25" actId="20577"/>
          <ac:spMkLst>
            <pc:docMk/>
            <pc:sldMk cId="2918748480" sldId="271"/>
            <ac:spMk id="3" creationId="{3B6A999F-9F88-1F36-7FFC-C9F5D44B9EC6}"/>
          </ac:spMkLst>
        </pc:spChg>
      </pc:sldChg>
      <pc:sldChg chg="new del">
        <pc:chgData name="Jayaprakash B" userId="S::b.jayaprakash@i-exceed.com::19ac47f5-f9d2-4860-bcbb-fea3ea4d1c23" providerId="AD" clId="Web-{F50B53FF-E76D-408D-AB53-18CDE6B55DF0}" dt="2025-05-28T07:12:47.037" v="28"/>
        <pc:sldMkLst>
          <pc:docMk/>
          <pc:sldMk cId="3130584544" sldId="271"/>
        </pc:sldMkLst>
      </pc:sldChg>
    </pc:docChg>
  </pc:docChgLst>
  <pc:docChgLst>
    <pc:chgData name="Jayaprakash B" userId="S::b.jayaprakash@i-exceed.com::19ac47f5-f9d2-4860-bcbb-fea3ea4d1c23" providerId="AD" clId="Web-{C35309CA-FF4D-445F-AC67-6D4C51B37177}"/>
    <pc:docChg chg="modSld">
      <pc:chgData name="Jayaprakash B" userId="S::b.jayaprakash@i-exceed.com::19ac47f5-f9d2-4860-bcbb-fea3ea4d1c23" providerId="AD" clId="Web-{C35309CA-FF4D-445F-AC67-6D4C51B37177}" dt="2025-05-29T07:36:33.038" v="16" actId="20577"/>
      <pc:docMkLst>
        <pc:docMk/>
      </pc:docMkLst>
      <pc:sldChg chg="modSp">
        <pc:chgData name="Jayaprakash B" userId="S::b.jayaprakash@i-exceed.com::19ac47f5-f9d2-4860-bcbb-fea3ea4d1c23" providerId="AD" clId="Web-{C35309CA-FF4D-445F-AC67-6D4C51B37177}" dt="2025-05-29T07:36:33.038" v="16" actId="20577"/>
        <pc:sldMkLst>
          <pc:docMk/>
          <pc:sldMk cId="109857222" sldId="256"/>
        </pc:sldMkLst>
        <pc:spChg chg="mod">
          <ac:chgData name="Jayaprakash B" userId="S::b.jayaprakash@i-exceed.com::19ac47f5-f9d2-4860-bcbb-fea3ea4d1c23" providerId="AD" clId="Web-{C35309CA-FF4D-445F-AC67-6D4C51B37177}" dt="2025-05-29T07:36:33.038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ayaprakash B" userId="S::b.jayaprakash@i-exceed.com::19ac47f5-f9d2-4860-bcbb-fea3ea4d1c23" providerId="AD" clId="Web-{C35309CA-FF4D-445F-AC67-6D4C51B37177}" dt="2025-05-29T03:56:07.425" v="3" actId="20577"/>
        <pc:sldMkLst>
          <pc:docMk/>
          <pc:sldMk cId="2251355138" sldId="269"/>
        </pc:sldMkLst>
        <pc:spChg chg="mod">
          <ac:chgData name="Jayaprakash B" userId="S::b.jayaprakash@i-exceed.com::19ac47f5-f9d2-4860-bcbb-fea3ea4d1c23" providerId="AD" clId="Web-{C35309CA-FF4D-445F-AC67-6D4C51B37177}" dt="2025-05-29T03:56:07.425" v="3" actId="20577"/>
          <ac:spMkLst>
            <pc:docMk/>
            <pc:sldMk cId="2251355138" sldId="269"/>
            <ac:spMk id="3" creationId="{9D90EFD9-57C9-80CC-0D7D-EC775F7D824C}"/>
          </ac:spMkLst>
        </pc:spChg>
      </pc:sldChg>
    </pc:docChg>
  </pc:docChgLst>
  <pc:docChgLst>
    <pc:chgData name="Jayaprakash B" userId="S::b.jayaprakash@i-exceed.com::19ac47f5-f9d2-4860-bcbb-fea3ea4d1c23" providerId="AD" clId="Web-{A5FCB8E5-4683-4649-B36E-A5EC33283DBC}"/>
    <pc:docChg chg="modSld">
      <pc:chgData name="Jayaprakash B" userId="S::b.jayaprakash@i-exceed.com::19ac47f5-f9d2-4860-bcbb-fea3ea4d1c23" providerId="AD" clId="Web-{A5FCB8E5-4683-4649-B36E-A5EC33283DBC}" dt="2025-05-27T13:07:02.850" v="34" actId="20577"/>
      <pc:docMkLst>
        <pc:docMk/>
      </pc:docMkLst>
      <pc:sldChg chg="modSp">
        <pc:chgData name="Jayaprakash B" userId="S::b.jayaprakash@i-exceed.com::19ac47f5-f9d2-4860-bcbb-fea3ea4d1c23" providerId="AD" clId="Web-{A5FCB8E5-4683-4649-B36E-A5EC33283DBC}" dt="2025-05-27T13:07:02.850" v="34" actId="20577"/>
        <pc:sldMkLst>
          <pc:docMk/>
          <pc:sldMk cId="2112348107" sldId="264"/>
        </pc:sldMkLst>
        <pc:spChg chg="mod">
          <ac:chgData name="Jayaprakash B" userId="S::b.jayaprakash@i-exceed.com::19ac47f5-f9d2-4860-bcbb-fea3ea4d1c23" providerId="AD" clId="Web-{A5FCB8E5-4683-4649-B36E-A5EC33283DBC}" dt="2025-05-27T13:07:02.850" v="34" actId="20577"/>
          <ac:spMkLst>
            <pc:docMk/>
            <pc:sldMk cId="2112348107" sldId="264"/>
            <ac:spMk id="3" creationId="{0B0C13EF-286A-A4CC-AC2C-C06F60D31668}"/>
          </ac:spMkLst>
        </pc:spChg>
      </pc:sldChg>
    </pc:docChg>
  </pc:docChgLst>
  <pc:docChgLst>
    <pc:chgData name="Jayaprakash B" userId="S::b.jayaprakash@i-exceed.com::19ac47f5-f9d2-4860-bcbb-fea3ea4d1c23" providerId="AD" clId="Web-{CAA5645D-94E8-1244-82D8-00CE20276AA1}"/>
    <pc:docChg chg="modSld">
      <pc:chgData name="Jayaprakash B" userId="S::b.jayaprakash@i-exceed.com::19ac47f5-f9d2-4860-bcbb-fea3ea4d1c23" providerId="AD" clId="Web-{CAA5645D-94E8-1244-82D8-00CE20276AA1}" dt="2025-05-28T11:47:22.567" v="22" actId="20577"/>
      <pc:docMkLst>
        <pc:docMk/>
      </pc:docMkLst>
      <pc:sldChg chg="modSp">
        <pc:chgData name="Jayaprakash B" userId="S::b.jayaprakash@i-exceed.com::19ac47f5-f9d2-4860-bcbb-fea3ea4d1c23" providerId="AD" clId="Web-{CAA5645D-94E8-1244-82D8-00CE20276AA1}" dt="2025-05-28T11:47:22.567" v="22" actId="20577"/>
        <pc:sldMkLst>
          <pc:docMk/>
          <pc:sldMk cId="590828006" sldId="257"/>
        </pc:sldMkLst>
        <pc:spChg chg="mod">
          <ac:chgData name="Jayaprakash B" userId="S::b.jayaprakash@i-exceed.com::19ac47f5-f9d2-4860-bcbb-fea3ea4d1c23" providerId="AD" clId="Web-{CAA5645D-94E8-1244-82D8-00CE20276AA1}" dt="2025-05-28T11:47:22.567" v="22" actId="20577"/>
          <ac:spMkLst>
            <pc:docMk/>
            <pc:sldMk cId="590828006" sldId="257"/>
            <ac:spMk id="3" creationId="{5B8670AD-E18E-3B40-CDEC-37435C5782FD}"/>
          </ac:spMkLst>
        </pc:spChg>
      </pc:sldChg>
      <pc:sldChg chg="modSp">
        <pc:chgData name="Jayaprakash B" userId="S::b.jayaprakash@i-exceed.com::19ac47f5-f9d2-4860-bcbb-fea3ea4d1c23" providerId="AD" clId="Web-{CAA5645D-94E8-1244-82D8-00CE20276AA1}" dt="2025-05-28T10:39:58.996" v="1" actId="20577"/>
        <pc:sldMkLst>
          <pc:docMk/>
          <pc:sldMk cId="4178755396" sldId="261"/>
        </pc:sldMkLst>
        <pc:spChg chg="mod">
          <ac:chgData name="Jayaprakash B" userId="S::b.jayaprakash@i-exceed.com::19ac47f5-f9d2-4860-bcbb-fea3ea4d1c23" providerId="AD" clId="Web-{CAA5645D-94E8-1244-82D8-00CE20276AA1}" dt="2025-05-28T10:39:58.996" v="1" actId="20577"/>
          <ac:spMkLst>
            <pc:docMk/>
            <pc:sldMk cId="4178755396" sldId="261"/>
            <ac:spMk id="3" creationId="{01965B4C-AB13-AB69-75D2-8CFDBBD7ADBE}"/>
          </ac:spMkLst>
        </pc:spChg>
      </pc:sldChg>
    </pc:docChg>
  </pc:docChgLst>
  <pc:docChgLst>
    <pc:chgData name="Jayaprakash B" userId="S::b.jayaprakash@i-exceed.com::19ac47f5-f9d2-4860-bcbb-fea3ea4d1c23" providerId="AD" clId="Web-{0CF0E2DC-F0F8-4AFF-9C60-593D46D2A724}"/>
    <pc:docChg chg="addSld delSld modSld addMainMaster delMainMaster">
      <pc:chgData name="Jayaprakash B" userId="S::b.jayaprakash@i-exceed.com::19ac47f5-f9d2-4860-bcbb-fea3ea4d1c23" providerId="AD" clId="Web-{0CF0E2DC-F0F8-4AFF-9C60-593D46D2A724}" dt="2025-05-27T08:00:24.085" v="354" actId="20577"/>
      <pc:docMkLst>
        <pc:docMk/>
      </pc:docMkLst>
      <pc:sldChg chg="addSp delSp modSp mod setBg modClrScheme chgLayout">
        <pc:chgData name="Jayaprakash B" userId="S::b.jayaprakash@i-exceed.com::19ac47f5-f9d2-4860-bcbb-fea3ea4d1c23" providerId="AD" clId="Web-{0CF0E2DC-F0F8-4AFF-9C60-593D46D2A724}" dt="2025-05-27T07:24:16.802" v="172" actId="1076"/>
        <pc:sldMkLst>
          <pc:docMk/>
          <pc:sldMk cId="109857222" sldId="256"/>
        </pc:sldMkLst>
        <pc:spChg chg="mod">
          <ac:chgData name="Jayaprakash B" userId="S::b.jayaprakash@i-exceed.com::19ac47f5-f9d2-4860-bcbb-fea3ea4d1c23" providerId="AD" clId="Web-{0CF0E2DC-F0F8-4AFF-9C60-593D46D2A724}" dt="2025-05-27T07:24:16.802" v="17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24:06.896" v="17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yaprakash B" userId="S::b.jayaprakash@i-exceed.com::19ac47f5-f9d2-4860-bcbb-fea3ea4d1c23" providerId="AD" clId="Web-{0CF0E2DC-F0F8-4AFF-9C60-593D46D2A724}" dt="2025-05-27T05:54:40.577" v="14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Jayaprakash B" userId="S::b.jayaprakash@i-exceed.com::19ac47f5-f9d2-4860-bcbb-fea3ea4d1c23" providerId="AD" clId="Web-{0CF0E2DC-F0F8-4AFF-9C60-593D46D2A724}" dt="2025-05-27T05:54:36.671" v="9"/>
          <ac:spMkLst>
            <pc:docMk/>
            <pc:sldMk cId="109857222" sldId="256"/>
            <ac:spMk id="16" creationId="{5E5473D2-DD46-DFAF-84EC-264D6CE58B94}"/>
          </ac:spMkLst>
        </pc:spChg>
        <pc:spChg chg="add del">
          <ac:chgData name="Jayaprakash B" userId="S::b.jayaprakash@i-exceed.com::19ac47f5-f9d2-4860-bcbb-fea3ea4d1c23" providerId="AD" clId="Web-{0CF0E2DC-F0F8-4AFF-9C60-593D46D2A724}" dt="2025-05-27T05:54:39.608" v="11"/>
          <ac:spMkLst>
            <pc:docMk/>
            <pc:sldMk cId="109857222" sldId="256"/>
            <ac:spMk id="18" creationId="{5E5473D2-DD46-DFAF-84EC-264D6CE58B94}"/>
          </ac:spMkLst>
        </pc:spChg>
        <pc:spChg chg="add del">
          <ac:chgData name="Jayaprakash B" userId="S::b.jayaprakash@i-exceed.com::19ac47f5-f9d2-4860-bcbb-fea3ea4d1c23" providerId="AD" clId="Web-{0CF0E2DC-F0F8-4AFF-9C60-593D46D2A724}" dt="2025-05-27T05:54:40.515" v="13"/>
          <ac:spMkLst>
            <pc:docMk/>
            <pc:sldMk cId="109857222" sldId="256"/>
            <ac:spMk id="20" creationId="{5E5473D2-DD46-DFAF-84EC-264D6CE58B94}"/>
          </ac:spMkLst>
        </pc:spChg>
        <pc:spChg chg="add">
          <ac:chgData name="Jayaprakash B" userId="S::b.jayaprakash@i-exceed.com::19ac47f5-f9d2-4860-bcbb-fea3ea4d1c23" providerId="AD" clId="Web-{0CF0E2DC-F0F8-4AFF-9C60-593D46D2A724}" dt="2025-05-27T05:54:40.577" v="14"/>
          <ac:spMkLst>
            <pc:docMk/>
            <pc:sldMk cId="109857222" sldId="256"/>
            <ac:spMk id="22" creationId="{5E5473D2-DD46-DFAF-84EC-264D6CE58B94}"/>
          </ac:spMkLst>
        </pc:spChg>
        <pc:picChg chg="add mod">
          <ac:chgData name="Jayaprakash B" userId="S::b.jayaprakash@i-exceed.com::19ac47f5-f9d2-4860-bcbb-fea3ea4d1c23" providerId="AD" clId="Web-{0CF0E2DC-F0F8-4AFF-9C60-593D46D2A724}" dt="2025-05-27T07:23:19.801" v="162" actId="1076"/>
          <ac:picMkLst>
            <pc:docMk/>
            <pc:sldMk cId="109857222" sldId="256"/>
            <ac:picMk id="4" creationId="{34F5305D-B356-3D29-2B17-2E08D0E6BD57}"/>
          </ac:picMkLst>
        </pc:picChg>
        <pc:cxnChg chg="add del">
          <ac:chgData name="Jayaprakash B" userId="S::b.jayaprakash@i-exceed.com::19ac47f5-f9d2-4860-bcbb-fea3ea4d1c23" providerId="AD" clId="Web-{0CF0E2DC-F0F8-4AFF-9C60-593D46D2A724}" dt="2025-05-27T05:54:40.577" v="14"/>
          <ac:cxnSpMkLst>
            <pc:docMk/>
            <pc:sldMk cId="109857222" sldId="256"/>
            <ac:cxnSpMk id="11" creationId="{6CA391F1-4B2C-521B-F6A5-52C74B30349D}"/>
          </ac:cxnSpMkLst>
        </pc:cxnChg>
      </pc:sldChg>
      <pc:sldChg chg="modSp new">
        <pc:chgData name="Jayaprakash B" userId="S::b.jayaprakash@i-exceed.com::19ac47f5-f9d2-4860-bcbb-fea3ea4d1c23" providerId="AD" clId="Web-{0CF0E2DC-F0F8-4AFF-9C60-593D46D2A724}" dt="2025-05-27T05:59:11.909" v="63" actId="20577"/>
        <pc:sldMkLst>
          <pc:docMk/>
          <pc:sldMk cId="590828006" sldId="257"/>
        </pc:sldMkLst>
        <pc:spChg chg="mod">
          <ac:chgData name="Jayaprakash B" userId="S::b.jayaprakash@i-exceed.com::19ac47f5-f9d2-4860-bcbb-fea3ea4d1c23" providerId="AD" clId="Web-{0CF0E2DC-F0F8-4AFF-9C60-593D46D2A724}" dt="2025-05-27T05:55:47.265" v="27" actId="20577"/>
          <ac:spMkLst>
            <pc:docMk/>
            <pc:sldMk cId="590828006" sldId="257"/>
            <ac:spMk id="2" creationId="{D2D56945-51E6-41A7-3FF4-14EF3DBB9BB3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5:59:11.909" v="63" actId="20577"/>
          <ac:spMkLst>
            <pc:docMk/>
            <pc:sldMk cId="590828006" sldId="257"/>
            <ac:spMk id="3" creationId="{5B8670AD-E18E-3B40-CDEC-37435C5782FD}"/>
          </ac:spMkLst>
        </pc:spChg>
      </pc:sldChg>
      <pc:sldChg chg="addSp delSp modSp new del">
        <pc:chgData name="Jayaprakash B" userId="S::b.jayaprakash@i-exceed.com::19ac47f5-f9d2-4860-bcbb-fea3ea4d1c23" providerId="AD" clId="Web-{0CF0E2DC-F0F8-4AFF-9C60-593D46D2A724}" dt="2025-05-27T06:27:49.439" v="114"/>
        <pc:sldMkLst>
          <pc:docMk/>
          <pc:sldMk cId="332297188" sldId="258"/>
        </pc:sldMkLst>
        <pc:spChg chg="mod">
          <ac:chgData name="Jayaprakash B" userId="S::b.jayaprakash@i-exceed.com::19ac47f5-f9d2-4860-bcbb-fea3ea4d1c23" providerId="AD" clId="Web-{0CF0E2DC-F0F8-4AFF-9C60-593D46D2A724}" dt="2025-05-27T06:24:12.950" v="72" actId="20577"/>
          <ac:spMkLst>
            <pc:docMk/>
            <pc:sldMk cId="332297188" sldId="258"/>
            <ac:spMk id="2" creationId="{9276F7A0-4F39-CB84-156A-492E47E043D3}"/>
          </ac:spMkLst>
        </pc:spChg>
        <pc:spChg chg="add del mod">
          <ac:chgData name="Jayaprakash B" userId="S::b.jayaprakash@i-exceed.com::19ac47f5-f9d2-4860-bcbb-fea3ea4d1c23" providerId="AD" clId="Web-{0CF0E2DC-F0F8-4AFF-9C60-593D46D2A724}" dt="2025-05-27T06:25:17.045" v="91"/>
          <ac:spMkLst>
            <pc:docMk/>
            <pc:sldMk cId="332297188" sldId="258"/>
            <ac:spMk id="3" creationId="{CF7FBAFF-2A52-1E2F-6E9F-50CA544F9F77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7:56:15.426" v="295" actId="14100"/>
        <pc:sldMkLst>
          <pc:docMk/>
          <pc:sldMk cId="3427475405" sldId="259"/>
        </pc:sldMkLst>
        <pc:spChg chg="mod">
          <ac:chgData name="Jayaprakash B" userId="S::b.jayaprakash@i-exceed.com::19ac47f5-f9d2-4860-bcbb-fea3ea4d1c23" providerId="AD" clId="Web-{0CF0E2DC-F0F8-4AFF-9C60-593D46D2A724}" dt="2025-05-27T06:28:00.439" v="124" actId="20577"/>
          <ac:spMkLst>
            <pc:docMk/>
            <pc:sldMk cId="3427475405" sldId="259"/>
            <ac:spMk id="2" creationId="{5B370484-839C-2D26-C703-50593C46FB11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56:15.426" v="295" actId="14100"/>
          <ac:spMkLst>
            <pc:docMk/>
            <pc:sldMk cId="3427475405" sldId="259"/>
            <ac:spMk id="3" creationId="{FA60CC1E-B094-AB1A-7E26-D01F649F09FC}"/>
          </ac:spMkLst>
        </pc:spChg>
      </pc:sldChg>
      <pc:sldChg chg="add del replId">
        <pc:chgData name="Jayaprakash B" userId="S::b.jayaprakash@i-exceed.com::19ac47f5-f9d2-4860-bcbb-fea3ea4d1c23" providerId="AD" clId="Web-{0CF0E2DC-F0F8-4AFF-9C60-593D46D2A724}" dt="2025-05-27T06:27:45.657" v="113"/>
        <pc:sldMkLst>
          <pc:docMk/>
          <pc:sldMk cId="557352407" sldId="260"/>
        </pc:sldMkLst>
      </pc:sldChg>
      <pc:sldChg chg="modSp new">
        <pc:chgData name="Jayaprakash B" userId="S::b.jayaprakash@i-exceed.com::19ac47f5-f9d2-4860-bcbb-fea3ea4d1c23" providerId="AD" clId="Web-{0CF0E2DC-F0F8-4AFF-9C60-593D46D2A724}" dt="2025-05-27T07:58:01.052" v="312" actId="20577"/>
        <pc:sldMkLst>
          <pc:docMk/>
          <pc:sldMk cId="3594925583" sldId="260"/>
        </pc:sldMkLst>
        <pc:spChg chg="mod">
          <ac:chgData name="Jayaprakash B" userId="S::b.jayaprakash@i-exceed.com::19ac47f5-f9d2-4860-bcbb-fea3ea4d1c23" providerId="AD" clId="Web-{0CF0E2DC-F0F8-4AFF-9C60-593D46D2A724}" dt="2025-05-27T07:25:43.475" v="183" actId="20577"/>
          <ac:spMkLst>
            <pc:docMk/>
            <pc:sldMk cId="3594925583" sldId="260"/>
            <ac:spMk id="2" creationId="{6393FB84-07CF-73C1-9278-2E98CED92DFE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58:01.052" v="312" actId="20577"/>
          <ac:spMkLst>
            <pc:docMk/>
            <pc:sldMk cId="3594925583" sldId="260"/>
            <ac:spMk id="3" creationId="{4B0D4C80-A285-03CB-647E-08E5D71613E0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7:57:21.145" v="309" actId="20577"/>
        <pc:sldMkLst>
          <pc:docMk/>
          <pc:sldMk cId="4178755396" sldId="261"/>
        </pc:sldMkLst>
        <pc:spChg chg="mod">
          <ac:chgData name="Jayaprakash B" userId="S::b.jayaprakash@i-exceed.com::19ac47f5-f9d2-4860-bcbb-fea3ea4d1c23" providerId="AD" clId="Web-{0CF0E2DC-F0F8-4AFF-9C60-593D46D2A724}" dt="2025-05-27T07:26:02.757" v="186" actId="20577"/>
          <ac:spMkLst>
            <pc:docMk/>
            <pc:sldMk cId="4178755396" sldId="261"/>
            <ac:spMk id="2" creationId="{8CBA7039-CD97-78AD-94FE-3B40DD898332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57:21.145" v="309" actId="20577"/>
          <ac:spMkLst>
            <pc:docMk/>
            <pc:sldMk cId="4178755396" sldId="261"/>
            <ac:spMk id="3" creationId="{01965B4C-AB13-AB69-75D2-8CFDBBD7ADBE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7:58:23.740" v="317" actId="20577"/>
        <pc:sldMkLst>
          <pc:docMk/>
          <pc:sldMk cId="1691930095" sldId="262"/>
        </pc:sldMkLst>
        <pc:spChg chg="mod">
          <ac:chgData name="Jayaprakash B" userId="S::b.jayaprakash@i-exceed.com::19ac47f5-f9d2-4860-bcbb-fea3ea4d1c23" providerId="AD" clId="Web-{0CF0E2DC-F0F8-4AFF-9C60-593D46D2A724}" dt="2025-05-27T07:26:39.445" v="193" actId="20577"/>
          <ac:spMkLst>
            <pc:docMk/>
            <pc:sldMk cId="1691930095" sldId="262"/>
            <ac:spMk id="2" creationId="{9CA629FA-04F6-69F7-5817-1C72E2631EA4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58:23.740" v="317" actId="20577"/>
          <ac:spMkLst>
            <pc:docMk/>
            <pc:sldMk cId="1691930095" sldId="262"/>
            <ac:spMk id="3" creationId="{C5C04883-5B6C-7B98-09D5-C15B4C526259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8:00:24.085" v="354" actId="20577"/>
        <pc:sldMkLst>
          <pc:docMk/>
          <pc:sldMk cId="2452147" sldId="263"/>
        </pc:sldMkLst>
        <pc:spChg chg="mod">
          <ac:chgData name="Jayaprakash B" userId="S::b.jayaprakash@i-exceed.com::19ac47f5-f9d2-4860-bcbb-fea3ea4d1c23" providerId="AD" clId="Web-{0CF0E2DC-F0F8-4AFF-9C60-593D46D2A724}" dt="2025-05-27T07:26:54.180" v="196" actId="20577"/>
          <ac:spMkLst>
            <pc:docMk/>
            <pc:sldMk cId="2452147" sldId="263"/>
            <ac:spMk id="2" creationId="{83D7F788-955F-DE69-0104-219A3166F1FE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8:00:24.085" v="354" actId="20577"/>
          <ac:spMkLst>
            <pc:docMk/>
            <pc:sldMk cId="2452147" sldId="263"/>
            <ac:spMk id="3" creationId="{DF10517B-BE94-C813-FA63-E413D04208C4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7:27:55.431" v="202" actId="20577"/>
        <pc:sldMkLst>
          <pc:docMk/>
          <pc:sldMk cId="2112348107" sldId="264"/>
        </pc:sldMkLst>
        <pc:spChg chg="mod">
          <ac:chgData name="Jayaprakash B" userId="S::b.jayaprakash@i-exceed.com::19ac47f5-f9d2-4860-bcbb-fea3ea4d1c23" providerId="AD" clId="Web-{0CF0E2DC-F0F8-4AFF-9C60-593D46D2A724}" dt="2025-05-27T07:27:42.837" v="199" actId="20577"/>
          <ac:spMkLst>
            <pc:docMk/>
            <pc:sldMk cId="2112348107" sldId="264"/>
            <ac:spMk id="2" creationId="{D3415293-2698-4DDE-B5FF-A4EC1E120ED1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27:55.431" v="202" actId="20577"/>
          <ac:spMkLst>
            <pc:docMk/>
            <pc:sldMk cId="2112348107" sldId="264"/>
            <ac:spMk id="3" creationId="{0B0C13EF-286A-A4CC-AC2C-C06F60D31668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7:28:52.651" v="218" actId="20577"/>
        <pc:sldMkLst>
          <pc:docMk/>
          <pc:sldMk cId="2108790429" sldId="265"/>
        </pc:sldMkLst>
        <pc:spChg chg="mod">
          <ac:chgData name="Jayaprakash B" userId="S::b.jayaprakash@i-exceed.com::19ac47f5-f9d2-4860-bcbb-fea3ea4d1c23" providerId="AD" clId="Web-{0CF0E2DC-F0F8-4AFF-9C60-593D46D2A724}" dt="2025-05-27T07:28:29.807" v="216" actId="20577"/>
          <ac:spMkLst>
            <pc:docMk/>
            <pc:sldMk cId="2108790429" sldId="265"/>
            <ac:spMk id="2" creationId="{8386FA2C-A3C8-3B7A-9B24-2D8AC83AC35E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28:52.651" v="218" actId="20577"/>
          <ac:spMkLst>
            <pc:docMk/>
            <pc:sldMk cId="2108790429" sldId="265"/>
            <ac:spMk id="3" creationId="{6FC192A9-91FE-620A-ECA1-0D72A2655997}"/>
          </ac:spMkLst>
        </pc:spChg>
      </pc:sldChg>
      <pc:sldChg chg="modSp new">
        <pc:chgData name="Jayaprakash B" userId="S::b.jayaprakash@i-exceed.com::19ac47f5-f9d2-4860-bcbb-fea3ea4d1c23" providerId="AD" clId="Web-{0CF0E2DC-F0F8-4AFF-9C60-593D46D2A724}" dt="2025-05-27T07:29:03.010" v="220" actId="20577"/>
        <pc:sldMkLst>
          <pc:docMk/>
          <pc:sldMk cId="3581429424" sldId="266"/>
        </pc:sldMkLst>
        <pc:spChg chg="mod">
          <ac:chgData name="Jayaprakash B" userId="S::b.jayaprakash@i-exceed.com::19ac47f5-f9d2-4860-bcbb-fea3ea4d1c23" providerId="AD" clId="Web-{0CF0E2DC-F0F8-4AFF-9C60-593D46D2A724}" dt="2025-05-27T07:28:54.838" v="219" actId="20577"/>
          <ac:spMkLst>
            <pc:docMk/>
            <pc:sldMk cId="3581429424" sldId="266"/>
            <ac:spMk id="2" creationId="{3EC2916C-C917-5760-C242-D7C4E37463F0}"/>
          </ac:spMkLst>
        </pc:spChg>
        <pc:spChg chg="mod">
          <ac:chgData name="Jayaprakash B" userId="S::b.jayaprakash@i-exceed.com::19ac47f5-f9d2-4860-bcbb-fea3ea4d1c23" providerId="AD" clId="Web-{0CF0E2DC-F0F8-4AFF-9C60-593D46D2A724}" dt="2025-05-27T07:29:03.010" v="220" actId="20577"/>
          <ac:spMkLst>
            <pc:docMk/>
            <pc:sldMk cId="3581429424" sldId="266"/>
            <ac:spMk id="3" creationId="{F5C8AF4D-0C43-CFD3-FD9B-5D361CC662E5}"/>
          </ac:spMkLst>
        </pc:spChg>
      </pc:sldChg>
      <pc:sldChg chg="new">
        <pc:chgData name="Jayaprakash B" userId="S::b.jayaprakash@i-exceed.com::19ac47f5-f9d2-4860-bcbb-fea3ea4d1c23" providerId="AD" clId="Web-{0CF0E2DC-F0F8-4AFF-9C60-593D46D2A724}" dt="2025-05-27T07:28:01.681" v="205"/>
        <pc:sldMkLst>
          <pc:docMk/>
          <pc:sldMk cId="1501572439" sldId="267"/>
        </pc:sldMkLst>
      </pc:sldChg>
      <pc:sldChg chg="new">
        <pc:chgData name="Jayaprakash B" userId="S::b.jayaprakash@i-exceed.com::19ac47f5-f9d2-4860-bcbb-fea3ea4d1c23" providerId="AD" clId="Web-{0CF0E2DC-F0F8-4AFF-9C60-593D46D2A724}" dt="2025-05-27T07:28:01.931" v="206"/>
        <pc:sldMkLst>
          <pc:docMk/>
          <pc:sldMk cId="169619233" sldId="268"/>
        </pc:sldMkLst>
      </pc:sldChg>
      <pc:sldMasterChg chg="del delSldLayout">
        <pc:chgData name="Jayaprakash B" userId="S::b.jayaprakash@i-exceed.com::19ac47f5-f9d2-4860-bcbb-fea3ea4d1c23" providerId="AD" clId="Web-{0CF0E2DC-F0F8-4AFF-9C60-593D46D2A724}" dt="2025-05-27T05:53:43.451" v="0"/>
        <pc:sldMasterMkLst>
          <pc:docMk/>
          <pc:sldMasterMk cId="2460954070" sldId="2147483660"/>
        </pc:sldMasterMkLst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yaprakash B" userId="S::b.jayaprakash@i-exceed.com::19ac47f5-f9d2-4860-bcbb-fea3ea4d1c23" providerId="AD" clId="Web-{0CF0E2DC-F0F8-4AFF-9C60-593D46D2A724}" dt="2025-05-27T05:53:43.4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ayaprakash B" userId="S::b.jayaprakash@i-exceed.com::19ac47f5-f9d2-4860-bcbb-fea3ea4d1c23" providerId="AD" clId="Web-{0CF0E2DC-F0F8-4AFF-9C60-593D46D2A724}" dt="2025-05-27T05:54:40.577" v="14"/>
        <pc:sldMasterMkLst>
          <pc:docMk/>
          <pc:sldMasterMk cId="4180324581" sldId="2147483698"/>
        </pc:sldMasterMkLst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1279726899" sldId="2147483687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3138911085" sldId="2147483688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1113535849" sldId="2147483689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122169800" sldId="2147483690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212536328" sldId="2147483691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3567705983" sldId="2147483692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604758409" sldId="2147483693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1959079531" sldId="2147483694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3899371380" sldId="2147483695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1796820371" sldId="2147483696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4180324581" sldId="2147483698"/>
            <pc:sldLayoutMk cId="1694995565" sldId="2147483697"/>
          </pc:sldLayoutMkLst>
        </pc:sldLayoutChg>
      </pc:sldMasterChg>
      <pc:sldMasterChg chg="add del addSldLayout delSldLayout">
        <pc:chgData name="Jayaprakash B" userId="S::b.jayaprakash@i-exceed.com::19ac47f5-f9d2-4860-bcbb-fea3ea4d1c23" providerId="AD" clId="Web-{0CF0E2DC-F0F8-4AFF-9C60-593D46D2A724}" dt="2025-05-27T05:54:40.577" v="14"/>
        <pc:sldMasterMkLst>
          <pc:docMk/>
          <pc:sldMasterMk cId="3621340414" sldId="2147483722"/>
        </pc:sldMasterMkLst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1040723280" sldId="2147483711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3901766618" sldId="2147483712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4178351792" sldId="2147483713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206746383" sldId="2147483714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550860775" sldId="2147483715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1591234054" sldId="2147483716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1419981824" sldId="2147483717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3631237015" sldId="2147483718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1594021226" sldId="2147483719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3088567701" sldId="2147483720"/>
          </pc:sldLayoutMkLst>
        </pc:sldLayoutChg>
        <pc:sldLayoutChg chg="add del">
          <pc:chgData name="Jayaprakash B" userId="S::b.jayaprakash@i-exceed.com::19ac47f5-f9d2-4860-bcbb-fea3ea4d1c23" providerId="AD" clId="Web-{0CF0E2DC-F0F8-4AFF-9C60-593D46D2A724}" dt="2025-05-27T05:54:40.577" v="14"/>
          <pc:sldLayoutMkLst>
            <pc:docMk/>
            <pc:sldMasterMk cId="3621340414" sldId="2147483722"/>
            <pc:sldLayoutMk cId="3931353431" sldId="2147483721"/>
          </pc:sldLayoutMkLst>
        </pc:sldLayoutChg>
      </pc:sldMasterChg>
    </pc:docChg>
  </pc:docChgLst>
  <pc:docChgLst>
    <pc:chgData name="Jayaprakash B" userId="S::b.jayaprakash@i-exceed.com::19ac47f5-f9d2-4860-bcbb-fea3ea4d1c23" providerId="AD" clId="Web-{CCC1579A-D09E-B4C0-BFA6-7DED3BA5FB60}"/>
    <pc:docChg chg="modSld sldOrd">
      <pc:chgData name="Jayaprakash B" userId="S::b.jayaprakash@i-exceed.com::19ac47f5-f9d2-4860-bcbb-fea3ea4d1c23" providerId="AD" clId="Web-{CCC1579A-D09E-B4C0-BFA6-7DED3BA5FB60}" dt="2025-05-28T12:46:01.011" v="18"/>
      <pc:docMkLst>
        <pc:docMk/>
      </pc:docMkLst>
      <pc:sldChg chg="ord">
        <pc:chgData name="Jayaprakash B" userId="S::b.jayaprakash@i-exceed.com::19ac47f5-f9d2-4860-bcbb-fea3ea4d1c23" providerId="AD" clId="Web-{CCC1579A-D09E-B4C0-BFA6-7DED3BA5FB60}" dt="2025-05-28T12:45:52.589" v="15"/>
        <pc:sldMkLst>
          <pc:docMk/>
          <pc:sldMk cId="2452147" sldId="263"/>
        </pc:sldMkLst>
      </pc:sldChg>
      <pc:sldChg chg="modSp ord">
        <pc:chgData name="Jayaprakash B" userId="S::b.jayaprakash@i-exceed.com::19ac47f5-f9d2-4860-bcbb-fea3ea4d1c23" providerId="AD" clId="Web-{CCC1579A-D09E-B4C0-BFA6-7DED3BA5FB60}" dt="2025-05-28T12:45:57.761" v="17"/>
        <pc:sldMkLst>
          <pc:docMk/>
          <pc:sldMk cId="2112348107" sldId="264"/>
        </pc:sldMkLst>
        <pc:spChg chg="mod">
          <ac:chgData name="Jayaprakash B" userId="S::b.jayaprakash@i-exceed.com::19ac47f5-f9d2-4860-bcbb-fea3ea4d1c23" providerId="AD" clId="Web-{CCC1579A-D09E-B4C0-BFA6-7DED3BA5FB60}" dt="2025-05-28T12:41:43.961" v="5" actId="20577"/>
          <ac:spMkLst>
            <pc:docMk/>
            <pc:sldMk cId="2112348107" sldId="264"/>
            <ac:spMk id="2" creationId="{D3415293-2698-4DDE-B5FF-A4EC1E120ED1}"/>
          </ac:spMkLst>
        </pc:spChg>
        <pc:spChg chg="mod">
          <ac:chgData name="Jayaprakash B" userId="S::b.jayaprakash@i-exceed.com::19ac47f5-f9d2-4860-bcbb-fea3ea4d1c23" providerId="AD" clId="Web-{CCC1579A-D09E-B4C0-BFA6-7DED3BA5FB60}" dt="2025-05-28T12:44:00.259" v="13" actId="20577"/>
          <ac:spMkLst>
            <pc:docMk/>
            <pc:sldMk cId="2112348107" sldId="264"/>
            <ac:spMk id="3" creationId="{0B0C13EF-286A-A4CC-AC2C-C06F60D31668}"/>
          </ac:spMkLst>
        </pc:spChg>
      </pc:sldChg>
      <pc:sldChg chg="ord">
        <pc:chgData name="Jayaprakash B" userId="S::b.jayaprakash@i-exceed.com::19ac47f5-f9d2-4860-bcbb-fea3ea4d1c23" providerId="AD" clId="Web-{CCC1579A-D09E-B4C0-BFA6-7DED3BA5FB60}" dt="2025-05-28T12:46:01.011" v="18"/>
        <pc:sldMkLst>
          <pc:docMk/>
          <pc:sldMk cId="150157243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5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4111" y="809385"/>
            <a:ext cx="6031634" cy="2811737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ENUM </a:t>
            </a:r>
            <a:br>
              <a:rPr lang="en-GB" sz="4400" dirty="0"/>
            </a:br>
            <a:r>
              <a:rPr lang="en-GB" sz="4400" dirty="0"/>
              <a:t>in Dart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1131" y="5544838"/>
            <a:ext cx="4146819" cy="1319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/>
              <a:t>Presented By :</a:t>
            </a:r>
          </a:p>
          <a:p>
            <a:pPr algn="l"/>
            <a:r>
              <a:rPr lang="en-GB" dirty="0"/>
              <a:t>       Jayaprakash B</a:t>
            </a:r>
            <a:br>
              <a:rPr lang="en-GB" dirty="0"/>
            </a:br>
            <a:r>
              <a:rPr lang="en-GB" dirty="0"/>
              <a:t>       G1206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5305D-B356-3D29-2B17-2E08D0E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43" r="7882"/>
          <a:stretch>
            <a:fillRect/>
          </a:stretch>
        </p:blipFill>
        <p:spPr>
          <a:xfrm>
            <a:off x="115021" y="201293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916C-C917-5760-C242-D7C4E374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Converting Enum to String</a:t>
            </a:r>
            <a:endParaRPr lang="en-US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AF4D-0C43-CFD3-FD9B-5D361CC6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        </a:t>
            </a: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    </a:t>
            </a: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                String </a:t>
            </a:r>
            <a:r>
              <a:rPr lang="en-GB" sz="3200" err="1">
                <a:latin typeface="Aptos"/>
                <a:ea typeface="+mn-lt"/>
                <a:cs typeface="+mn-lt"/>
              </a:rPr>
              <a:t>stringValue</a:t>
            </a:r>
            <a:r>
              <a:rPr lang="en-GB" sz="3200" dirty="0">
                <a:latin typeface="Aptos"/>
                <a:ea typeface="+mn-lt"/>
                <a:cs typeface="+mn-lt"/>
              </a:rPr>
              <a:t> = </a:t>
            </a:r>
            <a:r>
              <a:rPr lang="en-GB" sz="3200" err="1">
                <a:latin typeface="Aptos"/>
                <a:ea typeface="+mn-lt"/>
                <a:cs typeface="+mn-lt"/>
              </a:rPr>
              <a:t>variable.toString</a:t>
            </a:r>
            <a:r>
              <a:rPr lang="en-GB" sz="3200" dirty="0">
                <a:latin typeface="Aptos"/>
                <a:ea typeface="+mn-lt"/>
                <a:cs typeface="+mn-lt"/>
              </a:rPr>
              <a:t>();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     Ex: 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                 String </a:t>
            </a:r>
            <a:r>
              <a:rPr lang="en-GB" sz="3200" dirty="0" err="1">
                <a:latin typeface="Aptos"/>
              </a:rPr>
              <a:t>stringValue</a:t>
            </a:r>
            <a:r>
              <a:rPr lang="en-GB" sz="3200" dirty="0">
                <a:latin typeface="Aptos"/>
              </a:rPr>
              <a:t> = </a:t>
            </a:r>
            <a:r>
              <a:rPr lang="en-GB" sz="3200" dirty="0" err="1">
                <a:latin typeface="Aptos"/>
              </a:rPr>
              <a:t>Weather.toString</a:t>
            </a:r>
            <a:r>
              <a:rPr lang="en-GB" sz="3200" dirty="0">
                <a:latin typeface="Apto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8142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F788-955F-DE69-0104-219A316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Enums in Switch Statements</a:t>
            </a:r>
            <a:endParaRPr lang="en-US" dirty="0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517B-BE94-C813-FA63-E413D042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latin typeface="Aptos"/>
              </a:rPr>
              <a:t>   switch (variable) {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       case EnumName.value1: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                     // Code to execute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                     break;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       case EnumName.value2: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                     // Code to execute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                     break;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       // Additional cases...</a:t>
            </a:r>
          </a:p>
          <a:p>
            <a:pPr marL="0" indent="0">
              <a:buNone/>
            </a:pPr>
            <a:r>
              <a:rPr lang="en-GB" dirty="0">
                <a:latin typeface="Aptos"/>
              </a:rPr>
              <a:t>   }</a:t>
            </a:r>
          </a:p>
        </p:txBody>
      </p:sp>
    </p:spTree>
    <p:extLst>
      <p:ext uri="{BB962C8B-B14F-4D97-AF65-F5344CB8AC3E}">
        <p14:creationId xmlns:p14="http://schemas.microsoft.com/office/powerpoint/2010/main" val="245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5293-2698-4DDE-B5FF-A4EC1E12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13EF-286A-A4CC-AC2C-C06F60D3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GB" sz="3200" dirty="0">
                <a:latin typeface="Aptos"/>
              </a:rPr>
              <a:t>Improves Readability- </a:t>
            </a:r>
            <a:r>
              <a:rPr lang="en-GB" dirty="0">
                <a:ea typeface="+mn-lt"/>
                <a:cs typeface="+mn-lt"/>
              </a:rPr>
              <a:t>Enums make code more readable and self-documenting</a:t>
            </a:r>
          </a:p>
          <a:p>
            <a:pPr marL="342900" indent="-342900"/>
            <a:r>
              <a:rPr lang="en-GB" sz="3200" dirty="0">
                <a:latin typeface="Aptos"/>
              </a:rPr>
              <a:t>Safe and Type-Checked -</a:t>
            </a:r>
            <a:r>
              <a:rPr lang="en-GB" dirty="0">
                <a:ea typeface="+mn-lt"/>
                <a:cs typeface="+mn-lt"/>
              </a:rPr>
              <a:t>helps catch errors at compile time rather than runtime, ensuring that only valid values are used. </a:t>
            </a:r>
          </a:p>
          <a:p>
            <a:pPr marL="342900" indent="-342900"/>
            <a:r>
              <a:rPr lang="en-GB" sz="3200" dirty="0">
                <a:latin typeface="Aptos"/>
              </a:rPr>
              <a:t>Enhanced Debugging- </a:t>
            </a:r>
            <a:r>
              <a:rPr lang="en-GB" dirty="0" err="1">
                <a:latin typeface="Neue Haas Grotesk Text Pro"/>
              </a:rPr>
              <a:t>enums</a:t>
            </a:r>
            <a:r>
              <a:rPr lang="en-GB" dirty="0">
                <a:ea typeface="+mn-lt"/>
                <a:cs typeface="+mn-lt"/>
              </a:rPr>
              <a:t> can provide more meaningful output than raw integers or strings</a:t>
            </a:r>
            <a:endParaRPr lang="en-GB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11234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E068-8704-77BE-8672-1A5B7FC4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DC141-DE02-046E-D323-C88FC457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351725"/>
            <a:ext cx="3518769" cy="4800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err="1">
                <a:latin typeface="Calibri"/>
                <a:ea typeface="Calibri"/>
                <a:cs typeface="Calibri"/>
              </a:rPr>
              <a:t>enum</a:t>
            </a:r>
            <a:r>
              <a:rPr lang="en-US" sz="1200" dirty="0">
                <a:latin typeface="Calibri"/>
                <a:ea typeface="Calibri"/>
                <a:cs typeface="Calibri"/>
              </a:rPr>
              <a:t> Account{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  </a:t>
            </a:r>
            <a:r>
              <a:rPr lang="en-US" sz="1200" dirty="0" err="1">
                <a:latin typeface="Calibri"/>
                <a:ea typeface="Calibri"/>
                <a:cs typeface="Calibri"/>
              </a:rPr>
              <a:t>savings,current,rd,fd,salary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void </a:t>
            </a:r>
            <a:r>
              <a:rPr lang="en-US" sz="1200" err="1">
                <a:latin typeface="Calibri"/>
                <a:ea typeface="Calibri"/>
                <a:cs typeface="Calibri"/>
              </a:rPr>
              <a:t>printType</a:t>
            </a:r>
            <a:r>
              <a:rPr lang="en-US" sz="1200" dirty="0">
                <a:latin typeface="Calibri"/>
                <a:ea typeface="Calibri"/>
                <a:cs typeface="Calibri"/>
              </a:rPr>
              <a:t>(Account type){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switch (type){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case </a:t>
            </a:r>
            <a:r>
              <a:rPr lang="en-US" sz="1200" err="1">
                <a:latin typeface="Calibri"/>
                <a:ea typeface="Calibri"/>
                <a:cs typeface="Calibri"/>
              </a:rPr>
              <a:t>Account.current</a:t>
            </a:r>
            <a:r>
              <a:rPr lang="en-US" sz="1200" dirty="0">
                <a:latin typeface="Calibri"/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  print("Current account");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  break;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case </a:t>
            </a:r>
            <a:r>
              <a:rPr lang="en-US" sz="1200" err="1">
                <a:latin typeface="Calibri"/>
                <a:ea typeface="Calibri"/>
                <a:cs typeface="Calibri"/>
              </a:rPr>
              <a:t>Account.salary</a:t>
            </a:r>
            <a:r>
              <a:rPr lang="en-US" sz="1200" dirty="0">
                <a:latin typeface="Calibri"/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  print("Salary </a:t>
            </a:r>
            <a:r>
              <a:rPr lang="en-US" sz="1200" err="1">
                <a:latin typeface="Calibri"/>
                <a:ea typeface="Calibri"/>
                <a:cs typeface="Calibri"/>
              </a:rPr>
              <a:t>Acciunt</a:t>
            </a:r>
            <a:r>
              <a:rPr lang="en-US" sz="1200" dirty="0">
                <a:latin typeface="Calibri"/>
                <a:ea typeface="Calibri"/>
                <a:cs typeface="Calibri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  break;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default: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  print("nothing");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  break;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} 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A4D3F-9313-465B-4141-2141D9B28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8804" y="848517"/>
            <a:ext cx="6836584" cy="58066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void main(){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Account ac  =  </a:t>
            </a:r>
            <a:r>
              <a:rPr lang="en-US" sz="1200" err="1">
                <a:latin typeface="Calibri"/>
                <a:ea typeface="Calibri"/>
                <a:cs typeface="Calibri"/>
              </a:rPr>
              <a:t>Account.rd</a:t>
            </a:r>
            <a:r>
              <a:rPr lang="en-US" sz="1200" dirty="0">
                <a:latin typeface="Calibri"/>
                <a:ea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print(</a:t>
            </a:r>
            <a:r>
              <a:rPr lang="en-US" sz="1200" err="1">
                <a:latin typeface="Calibri"/>
                <a:ea typeface="Calibri"/>
                <a:cs typeface="Calibri"/>
              </a:rPr>
              <a:t>ac.index</a:t>
            </a:r>
            <a:r>
              <a:rPr lang="en-US" sz="1200" dirty="0">
                <a:latin typeface="Calibri"/>
                <a:ea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for(Account v in </a:t>
            </a:r>
            <a:r>
              <a:rPr lang="en-US" sz="1200" err="1">
                <a:latin typeface="Calibri"/>
                <a:ea typeface="Calibri"/>
                <a:cs typeface="Calibri"/>
              </a:rPr>
              <a:t>Account.values</a:t>
            </a:r>
            <a:r>
              <a:rPr lang="en-US" sz="1200" dirty="0">
                <a:latin typeface="Calibri"/>
                <a:ea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   print(v);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}</a:t>
            </a:r>
          </a:p>
          <a:p>
            <a:pPr marL="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</a:t>
            </a:r>
            <a:r>
              <a:rPr lang="en-US" sz="1200" err="1">
                <a:latin typeface="Calibri"/>
                <a:ea typeface="Calibri"/>
                <a:cs typeface="Calibri"/>
              </a:rPr>
              <a:t>printType</a:t>
            </a:r>
            <a:r>
              <a:rPr lang="en-US" sz="1200" dirty="0">
                <a:latin typeface="Calibri"/>
                <a:ea typeface="Calibri"/>
                <a:cs typeface="Calibri"/>
              </a:rPr>
              <a:t>(</a:t>
            </a:r>
            <a:r>
              <a:rPr lang="en-US" sz="1200" err="1">
                <a:latin typeface="Calibri"/>
                <a:ea typeface="Calibri"/>
                <a:cs typeface="Calibri"/>
              </a:rPr>
              <a:t>Account.rd</a:t>
            </a:r>
            <a:r>
              <a:rPr lang="en-US" sz="1200" dirty="0">
                <a:latin typeface="Calibri"/>
                <a:ea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 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Account acc  =  </a:t>
            </a:r>
            <a:r>
              <a:rPr lang="en-US" sz="1200" err="1">
                <a:latin typeface="Calibri"/>
                <a:ea typeface="Calibri"/>
                <a:cs typeface="Calibri"/>
              </a:rPr>
              <a:t>Account.salary</a:t>
            </a:r>
            <a:r>
              <a:rPr lang="en-US" sz="1200" dirty="0">
                <a:latin typeface="Calibri"/>
                <a:ea typeface="Calibri"/>
                <a:cs typeface="Calibri"/>
              </a:rPr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String s = </a:t>
            </a:r>
            <a:r>
              <a:rPr lang="en-US" sz="1200" err="1">
                <a:latin typeface="Calibri"/>
                <a:ea typeface="Calibri"/>
                <a:cs typeface="Calibri"/>
              </a:rPr>
              <a:t>acc.toString</a:t>
            </a:r>
            <a:r>
              <a:rPr lang="en-US" sz="1200" dirty="0">
                <a:latin typeface="Calibri"/>
                <a:ea typeface="Calibri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  Print(</a:t>
            </a:r>
            <a:r>
              <a:rPr lang="en-US" sz="1200" dirty="0" err="1">
                <a:latin typeface="Calibri"/>
                <a:ea typeface="Calibri"/>
                <a:cs typeface="Calibri"/>
              </a:rPr>
              <a:t>s.runtimeType</a:t>
            </a:r>
            <a:r>
              <a:rPr lang="en-US" sz="1200" dirty="0">
                <a:latin typeface="Calibri"/>
                <a:ea typeface="Calibri"/>
                <a:cs typeface="Calibri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  print(s);</a:t>
            </a:r>
          </a:p>
          <a:p>
            <a:pPr marL="0" indent="0">
              <a:buNone/>
            </a:pPr>
            <a:r>
              <a:rPr lang="en-US" sz="1200" dirty="0">
                <a:latin typeface="Calibri"/>
                <a:ea typeface="Calibri"/>
                <a:cs typeface="Calibri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55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93E6-BCD1-8F50-D255-C29A5C9C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BB90-3C2B-AFA2-7AA6-ED235DA8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8000" dirty="0">
                <a:latin typeface="Aptos Display"/>
              </a:rPr>
              <a:t>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6945-51E6-41A7-3FF4-14EF3DBB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70AD-E18E-3B40-CDEC-37435C57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3200" dirty="0">
              <a:latin typeface="Calibri"/>
              <a:ea typeface="+mn-lt"/>
              <a:cs typeface="+mn-lt"/>
            </a:endParaRPr>
          </a:p>
          <a:p>
            <a:pPr marL="457200" indent="-457200"/>
            <a:r>
              <a:rPr lang="en-GB" sz="3200" dirty="0">
                <a:latin typeface="Calibri"/>
                <a:ea typeface="+mn-lt"/>
                <a:cs typeface="+mn-lt"/>
              </a:rPr>
              <a:t>An</a:t>
            </a:r>
            <a:r>
              <a:rPr lang="en-GB" sz="3200" dirty="0">
                <a:ea typeface="+mn-lt"/>
                <a:cs typeface="+mn-lt"/>
              </a:rPr>
              <a:t> </a:t>
            </a:r>
            <a:r>
              <a:rPr lang="en-GB" sz="3200" dirty="0" err="1">
                <a:latin typeface="Consolas"/>
                <a:ea typeface="+mn-lt"/>
                <a:cs typeface="+mn-lt"/>
              </a:rPr>
              <a:t>enum</a:t>
            </a:r>
            <a:r>
              <a:rPr lang="en-GB" sz="3200" dirty="0">
                <a:ea typeface="+mn-lt"/>
                <a:cs typeface="+mn-lt"/>
              </a:rPr>
              <a:t> is a special kind of class that represents a fixed set of constant values.</a:t>
            </a:r>
            <a:endParaRPr lang="en-GB" sz="3200" dirty="0"/>
          </a:p>
          <a:p>
            <a:pPr marL="457200" indent="-457200"/>
            <a:r>
              <a:rPr lang="en-GB" sz="3200" dirty="0">
                <a:ea typeface="+mn-lt"/>
                <a:cs typeface="+mn-lt"/>
              </a:rPr>
              <a:t>They are particularly useful for representing a collection of related constants in a type-safe manner.</a:t>
            </a:r>
            <a:endParaRPr lang="en-GB" sz="3200" dirty="0">
              <a:latin typeface="Neue Haas Grotesk Text Pro"/>
              <a:ea typeface="Calibri"/>
              <a:cs typeface="Calibri"/>
            </a:endParaRPr>
          </a:p>
          <a:p>
            <a:pPr marL="457200" indent="-457200"/>
            <a:r>
              <a:rPr lang="en-GB" sz="3200" dirty="0">
                <a:latin typeface="Neue Haas Grotesk Text Pro"/>
                <a:ea typeface="Calibri"/>
                <a:cs typeface="Calibri"/>
              </a:rPr>
              <a:t>It is a Case-Sensitive. </a:t>
            </a:r>
          </a:p>
          <a:p>
            <a:pPr marL="457200" indent="-457200"/>
            <a:endParaRPr lang="en-GB" sz="3200" dirty="0">
              <a:latin typeface="Neue Haas Grotesk Tex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82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FDB8-53AF-B2E0-A8D0-4E25AED8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EFD9-57C9-80CC-0D7D-EC775F7D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3200" dirty="0">
              <a:latin typeface="Aptos"/>
            </a:endParaRPr>
          </a:p>
          <a:p>
            <a:r>
              <a:rPr lang="en-GB" sz="3200" dirty="0">
                <a:latin typeface="Aptos"/>
              </a:rPr>
              <a:t>Helps make the code more readable and maintainable</a:t>
            </a:r>
          </a:p>
          <a:p>
            <a:r>
              <a:rPr lang="en-GB" sz="3200" dirty="0">
                <a:latin typeface="Aptos"/>
              </a:rPr>
              <a:t>Ideal for representing a fixed number of options(like days, </a:t>
            </a:r>
            <a:r>
              <a:rPr lang="en-GB" sz="3200" dirty="0" err="1">
                <a:latin typeface="Aptos"/>
              </a:rPr>
              <a:t>colors</a:t>
            </a:r>
            <a:r>
              <a:rPr lang="en-GB" sz="3200" dirty="0">
                <a:latin typeface="Aptos"/>
              </a:rPr>
              <a:t>, states)</a:t>
            </a:r>
          </a:p>
        </p:txBody>
      </p:sp>
    </p:spTree>
    <p:extLst>
      <p:ext uri="{BB962C8B-B14F-4D97-AF65-F5344CB8AC3E}">
        <p14:creationId xmlns:p14="http://schemas.microsoft.com/office/powerpoint/2010/main" val="225135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0484-839C-2D26-C703-50593C46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CC1E-B094-AB1A-7E26-D01F649F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4" y="1715533"/>
            <a:ext cx="9719052" cy="45794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3200" dirty="0">
                <a:latin typeface="Calibri"/>
                <a:ea typeface="Calibri"/>
                <a:cs typeface="Calibri"/>
              </a:rPr>
              <a:t>       An </a:t>
            </a:r>
            <a:r>
              <a:rPr lang="en-GB" sz="3200" dirty="0" err="1">
                <a:latin typeface="Calibri"/>
                <a:ea typeface="Calibri"/>
                <a:cs typeface="Calibri"/>
              </a:rPr>
              <a:t>enum</a:t>
            </a:r>
            <a:r>
              <a:rPr lang="en-GB" sz="3200" dirty="0">
                <a:latin typeface="Calibri"/>
                <a:ea typeface="Calibri"/>
                <a:cs typeface="Calibri"/>
              </a:rPr>
              <a:t> is declared using the keyword </a:t>
            </a:r>
            <a:r>
              <a:rPr lang="en-GB" sz="3200" b="1" dirty="0" err="1">
                <a:latin typeface="Calibri"/>
                <a:ea typeface="Calibri"/>
                <a:cs typeface="Calibri"/>
              </a:rPr>
              <a:t>enum</a:t>
            </a:r>
            <a:r>
              <a:rPr lang="en-GB" sz="3200" dirty="0">
                <a:latin typeface="Calibri"/>
                <a:ea typeface="Calibri"/>
                <a:cs typeface="Calibri"/>
              </a:rPr>
              <a:t> followed by the </a:t>
            </a:r>
            <a:r>
              <a:rPr lang="en-GB" sz="3200" dirty="0" err="1">
                <a:latin typeface="Calibri"/>
                <a:ea typeface="Calibri"/>
                <a:cs typeface="Calibri"/>
              </a:rPr>
              <a:t>enum’s</a:t>
            </a:r>
            <a:r>
              <a:rPr lang="en-GB" sz="3200" dirty="0">
                <a:latin typeface="Calibri"/>
                <a:ea typeface="Calibri"/>
                <a:cs typeface="Calibri"/>
              </a:rPr>
              <a:t> name.</a:t>
            </a:r>
            <a:endParaRPr lang="en-US" sz="2800" dirty="0">
              <a:latin typeface="Aptos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GB" sz="3200" dirty="0">
                <a:latin typeface="Calibri"/>
                <a:ea typeface="Calibri"/>
                <a:cs typeface="Calibri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Aptos"/>
                <a:ea typeface="+mn-lt"/>
                <a:cs typeface="+mn-lt"/>
              </a:rPr>
              <a:t>   </a:t>
            </a:r>
            <a:r>
              <a:rPr lang="en-US" sz="2800" err="1">
                <a:latin typeface="Aptos"/>
                <a:ea typeface="+mn-lt"/>
                <a:cs typeface="+mn-lt"/>
              </a:rPr>
              <a:t>enum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EnumName</a:t>
            </a:r>
            <a:r>
              <a:rPr lang="en-US" sz="2800" dirty="0">
                <a:latin typeface="Aptos"/>
                <a:ea typeface="+mn-lt"/>
                <a:cs typeface="+mn-lt"/>
              </a:rPr>
              <a:t> {</a:t>
            </a:r>
            <a:endParaRPr lang="en-US" sz="2800">
              <a:latin typeface="Aptos"/>
            </a:endParaRPr>
          </a:p>
          <a:p>
            <a:pPr>
              <a:buNone/>
            </a:pPr>
            <a:r>
              <a:rPr lang="en-US" sz="2800" dirty="0">
                <a:latin typeface="Aptos"/>
                <a:ea typeface="+mn-lt"/>
                <a:cs typeface="+mn-lt"/>
              </a:rPr>
              <a:t>             value1,</a:t>
            </a:r>
            <a:endParaRPr lang="en-US" sz="2800">
              <a:latin typeface="Aptos"/>
            </a:endParaRPr>
          </a:p>
          <a:p>
            <a:pPr>
              <a:buNone/>
            </a:pPr>
            <a:r>
              <a:rPr lang="en-US" sz="2800" dirty="0">
                <a:latin typeface="Aptos"/>
                <a:ea typeface="+mn-lt"/>
                <a:cs typeface="+mn-lt"/>
              </a:rPr>
              <a:t>             value2,</a:t>
            </a:r>
            <a:endParaRPr lang="en-US" sz="2800">
              <a:latin typeface="Aptos"/>
            </a:endParaRPr>
          </a:p>
          <a:p>
            <a:pPr>
              <a:buNone/>
            </a:pPr>
            <a:r>
              <a:rPr lang="en-US" sz="2800" dirty="0">
                <a:latin typeface="Aptos"/>
                <a:ea typeface="+mn-lt"/>
                <a:cs typeface="+mn-lt"/>
              </a:rPr>
              <a:t>             value3,</a:t>
            </a:r>
            <a:endParaRPr lang="en-US" sz="2800">
              <a:latin typeface="Aptos"/>
            </a:endParaRPr>
          </a:p>
          <a:p>
            <a:pPr marL="0" indent="0">
              <a:buNone/>
            </a:pPr>
            <a:r>
              <a:rPr lang="en-US" sz="2800" dirty="0">
                <a:latin typeface="Aptos"/>
                <a:ea typeface="+mn-lt"/>
                <a:cs typeface="+mn-lt"/>
              </a:rPr>
              <a:t>       }</a:t>
            </a:r>
            <a:endParaRPr lang="en-US" sz="3200" dirty="0">
              <a:latin typeface="Apto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4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E3A3-B86F-78D8-7593-FF88F05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9C56-01ED-EC87-DF6B-4E4F4F92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19" y="781004"/>
            <a:ext cx="10653579" cy="53702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</a:t>
            </a:r>
            <a:r>
              <a:rPr lang="en-GB" sz="2700" dirty="0">
                <a:latin typeface="Aptos"/>
              </a:rPr>
              <a:t> Ex: 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>
                <a:latin typeface="Neue Haas Grotesk Text Pro"/>
              </a:rPr>
              <a:t>        </a:t>
            </a:r>
            <a:r>
              <a:rPr lang="en-GB" sz="3200" dirty="0">
                <a:latin typeface="Aptos"/>
              </a:rPr>
              <a:t>  </a:t>
            </a:r>
            <a:r>
              <a:rPr lang="en-GB" sz="3200" dirty="0" err="1">
                <a:latin typeface="Aptos"/>
              </a:rPr>
              <a:t>enum</a:t>
            </a:r>
            <a:r>
              <a:rPr lang="en-GB" sz="3200" dirty="0">
                <a:latin typeface="Aptos"/>
              </a:rPr>
              <a:t> Weather {  sunny, cloudy, rainy, snowy } </a:t>
            </a:r>
            <a:endParaRPr lang="en-US" sz="3200">
              <a:latin typeface="Aptos"/>
            </a:endParaRPr>
          </a:p>
          <a:p>
            <a:pPr marL="0" indent="0">
              <a:buNone/>
            </a:pPr>
            <a:endParaRPr lang="en-GB" sz="3200" dirty="0">
              <a:latin typeface="Aptos"/>
            </a:endParaRPr>
          </a:p>
          <a:p>
            <a:pPr marL="457200" indent="-457200"/>
            <a:r>
              <a:rPr lang="en-GB" sz="3200" dirty="0">
                <a:latin typeface="Aptos"/>
              </a:rPr>
              <a:t>             Each value (</a:t>
            </a:r>
            <a:r>
              <a:rPr lang="en-GB" sz="3200" err="1">
                <a:latin typeface="Aptos"/>
              </a:rPr>
              <a:t>sunny,cloudy</a:t>
            </a:r>
            <a:r>
              <a:rPr lang="en-GB" sz="3200" dirty="0">
                <a:latin typeface="Aptos"/>
              </a:rPr>
              <a:t>, rainy, snowy) is a constant</a:t>
            </a:r>
          </a:p>
          <a:p>
            <a:pPr marL="457200" indent="-457200"/>
            <a:r>
              <a:rPr lang="en-GB" sz="3200" dirty="0">
                <a:latin typeface="Aptos"/>
              </a:rPr>
              <a:t>             Enum members are automatically assigned to index values starting from 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</a:t>
            </a:r>
          </a:p>
          <a:p>
            <a:pPr marL="0" indent="0">
              <a:buNone/>
            </a:pPr>
            <a:r>
              <a:rPr lang="en-GB" dirty="0"/>
              <a:t>                            0                              1                               2                               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594326-C0CC-2226-7DBF-AD05B9EBE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54507"/>
              </p:ext>
            </p:extLst>
          </p:nvPr>
        </p:nvGraphicFramePr>
        <p:xfrm>
          <a:off x="1436586" y="5164980"/>
          <a:ext cx="8168640" cy="370840"/>
        </p:xfrm>
        <a:graphic>
          <a:graphicData uri="http://schemas.openxmlformats.org/drawingml/2006/table">
            <a:tbl>
              <a:tblPr firstRow="1" bandRow="1"/>
              <a:tblGrid>
                <a:gridCol w="2042160">
                  <a:extLst>
                    <a:ext uri="{9D8B030D-6E8A-4147-A177-3AD203B41FA5}">
                      <a16:colId xmlns:a16="http://schemas.microsoft.com/office/drawing/2014/main" val="229307535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38378438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85267891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28595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sunny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cloudy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rainy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snowy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65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93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FB84-07CF-73C1-9278-2E98CED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Enum Values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4C80-A285-03CB-647E-08E5D716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     </a:t>
            </a:r>
            <a:r>
              <a:rPr lang="en-GB" sz="3200" dirty="0">
                <a:latin typeface="Aptos"/>
                <a:ea typeface="+mn-lt"/>
                <a:cs typeface="+mn-lt"/>
              </a:rPr>
              <a:t> </a:t>
            </a:r>
            <a:r>
              <a:rPr lang="en-GB" sz="3200" dirty="0" err="1">
                <a:latin typeface="Aptos"/>
                <a:ea typeface="+mn-lt"/>
                <a:cs typeface="+mn-lt"/>
              </a:rPr>
              <a:t>EnumName</a:t>
            </a:r>
            <a:r>
              <a:rPr lang="en-GB" sz="3200" dirty="0">
                <a:latin typeface="Aptos"/>
                <a:ea typeface="+mn-lt"/>
                <a:cs typeface="+mn-lt"/>
              </a:rPr>
              <a:t> variable = EnumName.value1;</a:t>
            </a:r>
          </a:p>
          <a:p>
            <a:pPr marL="0" indent="0">
              <a:buNone/>
            </a:pPr>
            <a:endParaRPr lang="en-GB" sz="3200" dirty="0">
              <a:latin typeface="Aptos"/>
            </a:endParaRP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    Ex: 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       Weather today = </a:t>
            </a:r>
            <a:r>
              <a:rPr lang="en-GB" sz="3200" err="1">
                <a:latin typeface="Aptos"/>
              </a:rPr>
              <a:t>Weather.sunny</a:t>
            </a:r>
            <a:r>
              <a:rPr lang="en-GB" sz="3200" dirty="0">
                <a:latin typeface="Apto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492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039-CD97-78AD-94FE-3B40DD89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Iterating Over Enum Values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5B4C-AB13-AB69-75D2-8CFDBBD7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54" y="1686777"/>
            <a:ext cx="10653579" cy="45938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     for (</a:t>
            </a:r>
            <a:r>
              <a:rPr lang="en-GB" sz="3200" dirty="0" err="1">
                <a:latin typeface="Aptos"/>
                <a:ea typeface="+mn-lt"/>
                <a:cs typeface="+mn-lt"/>
              </a:rPr>
              <a:t>EnumName</a:t>
            </a:r>
            <a:r>
              <a:rPr lang="en-GB" sz="3200" dirty="0">
                <a:latin typeface="Aptos"/>
                <a:ea typeface="+mn-lt"/>
                <a:cs typeface="+mn-lt"/>
              </a:rPr>
              <a:t> value in </a:t>
            </a:r>
            <a:r>
              <a:rPr lang="en-GB" sz="3200" dirty="0" err="1">
                <a:latin typeface="Aptos"/>
                <a:ea typeface="+mn-lt"/>
                <a:cs typeface="+mn-lt"/>
              </a:rPr>
              <a:t>EnumName.values</a:t>
            </a:r>
            <a:r>
              <a:rPr lang="en-GB" sz="3200" dirty="0">
                <a:latin typeface="Aptos"/>
                <a:ea typeface="+mn-lt"/>
                <a:cs typeface="+mn-lt"/>
              </a:rPr>
              <a:t>) {</a:t>
            </a:r>
            <a:endParaRPr lang="en-GB" sz="3200">
              <a:latin typeface="Aptos"/>
            </a:endParaRP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                 // Code to execute</a:t>
            </a:r>
            <a:endParaRPr lang="en-GB" sz="3200" dirty="0">
              <a:latin typeface="Aptos"/>
            </a:endParaRP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     }    </a:t>
            </a:r>
          </a:p>
          <a:p>
            <a:pPr marL="0" indent="0">
              <a:buNone/>
            </a:pPr>
            <a:r>
              <a:rPr lang="en-GB" sz="2400" dirty="0">
                <a:latin typeface="Aptos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Aptos"/>
              </a:rPr>
              <a:t>Ex: </a:t>
            </a:r>
            <a:br>
              <a:rPr lang="en-GB" sz="2400" dirty="0">
                <a:latin typeface="Aptos"/>
              </a:rPr>
            </a:br>
            <a:r>
              <a:rPr lang="en-GB" sz="2400" dirty="0">
                <a:latin typeface="Aptos"/>
              </a:rPr>
              <a:t>  </a:t>
            </a:r>
            <a:r>
              <a:rPr lang="en-GB" sz="2800" dirty="0">
                <a:latin typeface="Aptos"/>
              </a:rPr>
              <a:t>      for( Weather w in Weather​.values){</a:t>
            </a:r>
          </a:p>
          <a:p>
            <a:pPr marL="0" indent="0">
              <a:buNone/>
            </a:pPr>
            <a:r>
              <a:rPr lang="en-GB" sz="2800" dirty="0">
                <a:latin typeface="Aptos"/>
              </a:rPr>
              <a:t>                         Print(w);</a:t>
            </a:r>
            <a:endParaRPr lang="en-GB" sz="2800">
              <a:latin typeface="Aptos"/>
            </a:endParaRPr>
          </a:p>
          <a:p>
            <a:pPr marL="0" indent="0">
              <a:buNone/>
            </a:pPr>
            <a:r>
              <a:rPr lang="en-GB" sz="2800" dirty="0">
                <a:latin typeface="Aptos"/>
              </a:rPr>
              <a:t>         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7875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29FA-04F6-69F7-5817-1C72E263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Enum Values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4883-5B6C-7B98-09D5-C15B4C52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if (variable == EnumName.value1) {</a:t>
            </a:r>
            <a:endParaRPr lang="en-GB" sz="3200">
              <a:latin typeface="Aptos"/>
            </a:endParaRP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            // Code to execute</a:t>
            </a:r>
            <a:endParaRPr lang="en-GB" sz="3200" dirty="0">
              <a:latin typeface="Aptos"/>
            </a:endParaRP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Ex: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  If(today == </a:t>
            </a:r>
            <a:r>
              <a:rPr lang="en-GB" sz="3200" dirty="0" err="1">
                <a:latin typeface="Aptos"/>
              </a:rPr>
              <a:t>Weather.sunny</a:t>
            </a:r>
            <a:r>
              <a:rPr lang="en-GB" sz="3200" dirty="0">
                <a:latin typeface="Aptos"/>
              </a:rPr>
              <a:t>){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   Print("Yes, Its sunny");</a:t>
            </a:r>
          </a:p>
          <a:p>
            <a:pPr marL="0" indent="0">
              <a:buNone/>
            </a:pPr>
            <a:r>
              <a:rPr lang="en-GB" sz="3200" dirty="0">
                <a:latin typeface="Apto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93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FA2C-A3C8-3B7A-9B24-2D8AC83A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Getting the Index of an Enum Value</a:t>
            </a:r>
            <a:endParaRPr lang="en-US" dirty="0"/>
          </a:p>
          <a:p>
            <a:endParaRPr lang="en-GB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92A9-91FE-620A-ECA1-0D72A265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Aptos"/>
                <a:ea typeface="+mn-lt"/>
                <a:cs typeface="+mn-lt"/>
              </a:rPr>
              <a:t>         </a:t>
            </a:r>
            <a:r>
              <a:rPr lang="en-GB" sz="3200" dirty="0">
                <a:latin typeface="Aptos"/>
                <a:ea typeface="+mn-lt"/>
                <a:cs typeface="+mn-lt"/>
              </a:rPr>
              <a:t>     .values  -  Returns a list of all </a:t>
            </a:r>
            <a:r>
              <a:rPr lang="en-GB" sz="3200" dirty="0" err="1">
                <a:latin typeface="Aptos"/>
                <a:ea typeface="+mn-lt"/>
                <a:cs typeface="+mn-lt"/>
              </a:rPr>
              <a:t>enum</a:t>
            </a:r>
            <a:r>
              <a:rPr lang="en-GB" sz="3200" dirty="0">
                <a:latin typeface="Aptos"/>
                <a:ea typeface="+mn-lt"/>
                <a:cs typeface="+mn-lt"/>
              </a:rPr>
              <a:t> values</a:t>
            </a:r>
          </a:p>
          <a:p>
            <a:pPr marL="0" indent="0">
              <a:buNone/>
            </a:pPr>
            <a:endParaRPr lang="en-GB" sz="3200" dirty="0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Syntax:</a:t>
            </a:r>
          </a:p>
          <a:p>
            <a:pPr marL="0" indent="0">
              <a:buNone/>
            </a:pPr>
            <a:r>
              <a:rPr lang="en-GB" sz="3200" dirty="0">
                <a:latin typeface="Aptos"/>
                <a:ea typeface="+mn-lt"/>
                <a:cs typeface="+mn-lt"/>
              </a:rPr>
              <a:t>           int index = </a:t>
            </a:r>
            <a:r>
              <a:rPr lang="en-GB" sz="3200" err="1">
                <a:latin typeface="Aptos"/>
                <a:ea typeface="+mn-lt"/>
                <a:cs typeface="+mn-lt"/>
              </a:rPr>
              <a:t>variable.index</a:t>
            </a:r>
            <a:r>
              <a:rPr lang="en-GB" sz="3200" dirty="0">
                <a:latin typeface="Aptos"/>
                <a:ea typeface="+mn-lt"/>
                <a:cs typeface="+mn-lt"/>
              </a:rPr>
              <a:t>;</a:t>
            </a:r>
            <a:endParaRPr lang="en-GB" sz="32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10879042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ENUM  in Dart</vt:lpstr>
      <vt:lpstr>Introduction </vt:lpstr>
      <vt:lpstr>Purpose </vt:lpstr>
      <vt:lpstr>Syntax </vt:lpstr>
      <vt:lpstr> </vt:lpstr>
      <vt:lpstr>Accessing Enum Values </vt:lpstr>
      <vt:lpstr>Iterating Over Enum Values </vt:lpstr>
      <vt:lpstr>Comparing Enum Values </vt:lpstr>
      <vt:lpstr>Getting the Index of an Enum Value </vt:lpstr>
      <vt:lpstr>Converting Enum to String </vt:lpstr>
      <vt:lpstr>Using Enums in Switch Statements </vt:lpstr>
      <vt:lpstr>Advantages </vt:lpstr>
      <vt:lpstr>Code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515</cp:revision>
  <dcterms:created xsi:type="dcterms:W3CDTF">2025-05-27T05:52:59Z</dcterms:created>
  <dcterms:modified xsi:type="dcterms:W3CDTF">2025-06-11T06:07:25Z</dcterms:modified>
</cp:coreProperties>
</file>