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5.xml"/>
  <Override ContentType="application/vnd.ms-office.chartcolorstyle+xml" PartName="/ppt/charts/colors6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5.xml"/>
  <Override ContentType="application/vnd.openxmlformats-officedocument.drawingml.chart+xml" PartName="/ppt/charts/chart4.xml"/>
  <Override ContentType="application/vnd.openxmlformats-officedocument.drawingml.chart+xml" PartName="/ppt/charts/chart6.xml"/>
  <Override ContentType="application/vnd.openxmlformats-officedocument.drawingml.chart+xml" PartName="/ppt/charts/char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5.xml"/>
  <Override ContentType="application/vnd.ms-office.chartstyle+xml" PartName="/ppt/charts/style1.xml"/>
  <Override ContentType="application/vnd.ms-office.chartstyle+xml" PartName="/ppt/charts/style6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gm+VjDOjkCtCiGx/OIsig7b9V5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4D91CD9-3A4A-4F80-9169-076DD5BB76D2}">
  <a:tblStyle styleId="{74D91CD9-3A4A-4F80-9169-076DD5BB76D2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3FA"/>
          </a:solidFill>
        </a:fill>
      </a:tcStyle>
    </a:wholeTbl>
    <a:band1H>
      <a:tcTxStyle/>
      <a:tcStyle>
        <a:fill>
          <a:solidFill>
            <a:srgbClr val="CAE7F5"/>
          </a:solidFill>
        </a:fill>
      </a:tcStyle>
    </a:band1H>
    <a:band2H>
      <a:tcTxStyle/>
    </a:band2H>
    <a:band1V>
      <a:tcTxStyle/>
      <a:tcStyle>
        <a:fill>
          <a:solidFill>
            <a:srgbClr val="CAE7F5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D551DBDC-FE7F-4DB0-8FDD-5D3DADAD053A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7E8E8"/>
          </a:solidFill>
        </a:fill>
      </a:tcStyle>
    </a:band1H>
    <a:band2H>
      <a:tcTxStyle/>
    </a:band2H>
    <a:band1V>
      <a:tcTxStyle/>
      <a:tcStyle>
        <a:fill>
          <a:solidFill>
            <a:srgbClr val="E7E8E8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entury Gothic"/>
          <a:ea typeface="Century Gothic"/>
          <a:cs typeface="Century Gothic"/>
        </a:font>
        <a:schemeClr val="dk1"/>
      </a:tcTxStyle>
    </a:seCell>
    <a:swCell>
      <a:tcTxStyle b="on" i="off">
        <a:font>
          <a:latin typeface="Century Gothic"/>
          <a:ea typeface="Century Gothic"/>
          <a:cs typeface="Century Gothic"/>
        </a:font>
        <a:schemeClr val="dk1"/>
      </a:tcTx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2.xlsx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Sheet3.xlsx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Sheet4.xlsx"/></Relationships>
</file>

<file path=ppt/charts/_rels/chart5.xml.rels><?xml version="1.0" encoding="UTF-8" standalone="yes"?>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Sheet5.xlsx"/></Relationships>
</file>

<file path=ppt/charts/_rels/chart6.xml.rels><?xml version="1.0" encoding="UTF-8" standalone="yes"?>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D26-4FA5-82FE-1B80616C2D31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D26-4FA5-82FE-1B80616C2D3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D26-4FA5-82FE-1B80616C2D31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D26-4FA5-82FE-1B80616C2D31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4D26-4FA5-82FE-1B80616C2D31}"/>
              </c:ext>
            </c:extLst>
          </c:dPt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4D26-4FA5-82FE-1B80616C2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6D1-4582-8891-04EB26B9A6D8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6D1-4582-8891-04EB26B9A6D8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6D1-4582-8891-04EB26B9A6D8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6D1-4582-8891-04EB26B9A6D8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96D1-4582-8891-04EB26B9A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A1B-47B5-A42B-B6C6B2F80C10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A1B-47B5-A42B-B6C6B2F80C10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A1B-47B5-A42B-B6C6B2F80C10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A1B-47B5-A42B-B6C6B2F80C1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A1B-47B5-A42B-B6C6B2F80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105-4E1B-86ED-DA78F5CA7EB2}"/>
              </c:ext>
            </c:extLst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105-4E1B-86ED-DA78F5CA7EB2}"/>
              </c:ext>
            </c:extLst>
          </c:dPt>
          <c:dPt>
            <c:idx val="2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105-4E1B-86ED-DA78F5CA7EB2}"/>
              </c:ext>
            </c:extLst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105-4E1B-86ED-DA78F5CA7EB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105-4E1B-86ED-DA78F5CA7E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>
                  <a:shade val="58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411-4882-8AA3-C811C4DAC392}"/>
              </c:ext>
            </c:extLst>
          </c:dPt>
          <c:dPt>
            <c:idx val="1"/>
            <c:bubble3D val="0"/>
            <c:spPr>
              <a:solidFill>
                <a:schemeClr val="accent5">
                  <a:shade val="86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411-4882-8AA3-C811C4DAC392}"/>
              </c:ext>
            </c:extLst>
          </c:dPt>
          <c:dPt>
            <c:idx val="2"/>
            <c:bubble3D val="0"/>
            <c:spPr>
              <a:solidFill>
                <a:schemeClr val="accent5">
                  <a:tint val="86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411-4882-8AA3-C811C4DAC392}"/>
              </c:ext>
            </c:extLst>
          </c:dPt>
          <c:dPt>
            <c:idx val="3"/>
            <c:bubble3D val="0"/>
            <c:spPr>
              <a:solidFill>
                <a:schemeClr val="accent5">
                  <a:tint val="58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411-4882-8AA3-C811C4DAC39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8411-4882-8AA3-C811C4DAC3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569-4FDD-81BE-0C8FE896C9BC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569-4FDD-81BE-0C8FE896C9BC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569-4FDD-81BE-0C8FE896C9BC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569-4FDD-81BE-0C8FE896C9BC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569-4FDD-81BE-0C8FE896C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5c48ff910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5c48ff910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75c48ff910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5c48ff910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75c48ff910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5c48ff910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75c48ff910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11491261" y="6477085"/>
            <a:ext cx="561474" cy="393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22"/>
          <p:cNvSpPr/>
          <p:nvPr/>
        </p:nvSpPr>
        <p:spPr>
          <a:xfrm>
            <a:off x="0" y="6133802"/>
            <a:ext cx="12192000" cy="736814"/>
          </a:xfrm>
          <a:prstGeom prst="rect">
            <a:avLst/>
          </a:prstGeom>
          <a:solidFill>
            <a:srgbClr val="688B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Google Shape;24;p22"/>
          <p:cNvSpPr/>
          <p:nvPr/>
        </p:nvSpPr>
        <p:spPr>
          <a:xfrm rot="10800000">
            <a:off x="6316267" y="6143829"/>
            <a:ext cx="5875731" cy="726786"/>
          </a:xfrm>
          <a:custGeom>
            <a:rect b="b" l="l" r="r" t="t"/>
            <a:pathLst>
              <a:path extrusionOk="0" h="2132856" w="7020272">
                <a:moveTo>
                  <a:pt x="0" y="0"/>
                </a:moveTo>
                <a:lnTo>
                  <a:pt x="7011652" y="0"/>
                </a:lnTo>
                <a:lnTo>
                  <a:pt x="7020272" y="8620"/>
                </a:lnTo>
                <a:lnTo>
                  <a:pt x="4896036" y="2132856"/>
                </a:lnTo>
                <a:lnTo>
                  <a:pt x="0" y="2132856"/>
                </a:lnTo>
                <a:close/>
              </a:path>
            </a:pathLst>
          </a:custGeom>
          <a:solidFill>
            <a:schemeClr val="accent5">
              <a:alpha val="4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22"/>
          <p:cNvSpPr/>
          <p:nvPr/>
        </p:nvSpPr>
        <p:spPr>
          <a:xfrm>
            <a:off x="-2" y="4673806"/>
            <a:ext cx="12192002" cy="1470025"/>
          </a:xfrm>
          <a:prstGeom prst="rect">
            <a:avLst/>
          </a:prstGeom>
          <a:solidFill>
            <a:srgbClr val="000000">
              <a:alpha val="8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" name="Google Shape;2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4" y="8050"/>
            <a:ext cx="12190017" cy="684115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2"/>
          <p:cNvSpPr/>
          <p:nvPr/>
        </p:nvSpPr>
        <p:spPr>
          <a:xfrm>
            <a:off x="0" y="3622288"/>
            <a:ext cx="12192002" cy="1470025"/>
          </a:xfrm>
          <a:prstGeom prst="rect">
            <a:avLst/>
          </a:prstGeom>
          <a:solidFill>
            <a:srgbClr val="000000">
              <a:alpha val="8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" name="Google Shape;28;p22"/>
          <p:cNvSpPr txBox="1"/>
          <p:nvPr/>
        </p:nvSpPr>
        <p:spPr>
          <a:xfrm>
            <a:off x="0" y="3755776"/>
            <a:ext cx="12192000" cy="933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b="1" i="0" lang="en-US" sz="2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Presentation – Intro to Knowledge Base System</a:t>
            </a:r>
            <a:endParaRPr b="1" i="0" sz="28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9" name="Google Shape;29;p22"/>
          <p:cNvGrpSpPr/>
          <p:nvPr/>
        </p:nvGrpSpPr>
        <p:grpSpPr>
          <a:xfrm rot="10800000">
            <a:off x="139265" y="5176672"/>
            <a:ext cx="4861722" cy="1665515"/>
            <a:chOff x="6840414" y="328735"/>
            <a:chExt cx="7693269" cy="1959423"/>
          </a:xfrm>
        </p:grpSpPr>
        <p:sp>
          <p:nvSpPr>
            <p:cNvPr id="30" name="Google Shape;30;p22"/>
            <p:cNvSpPr/>
            <p:nvPr/>
          </p:nvSpPr>
          <p:spPr>
            <a:xfrm flipH="1" rot="10800000">
              <a:off x="6840414" y="328735"/>
              <a:ext cx="7693269" cy="1959423"/>
            </a:xfrm>
            <a:prstGeom prst="snip2SameRect">
              <a:avLst>
                <a:gd fmla="val 7416" name="adj1"/>
                <a:gd fmla="val 0" name="adj2"/>
              </a:avLst>
            </a:prstGeom>
            <a:solidFill>
              <a:srgbClr val="000000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Google Shape;31;p22"/>
            <p:cNvSpPr/>
            <p:nvPr/>
          </p:nvSpPr>
          <p:spPr>
            <a:xfrm flipH="1" rot="10800000">
              <a:off x="6963509" y="394776"/>
              <a:ext cx="7403123" cy="1769825"/>
            </a:xfrm>
            <a:prstGeom prst="snip2SameRect">
              <a:avLst>
                <a:gd fmla="val 7416" name="adj1"/>
                <a:gd fmla="val 0" name="adj2"/>
              </a:avLst>
            </a:prstGeom>
            <a:solidFill>
              <a:srgbClr val="000000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Submitted By:- (Group 3)</a:t>
              </a:r>
              <a:endPara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Krishnan K-  40089054</a:t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Jayaprakash - 40083709</a:t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Aakaash – 40071067</a:t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2" name="Google Shape;32;p22"/>
          <p:cNvGrpSpPr/>
          <p:nvPr/>
        </p:nvGrpSpPr>
        <p:grpSpPr>
          <a:xfrm rot="10800000">
            <a:off x="7191013" y="5617876"/>
            <a:ext cx="4861722" cy="889348"/>
            <a:chOff x="6840414" y="328735"/>
            <a:chExt cx="7693269" cy="1959423"/>
          </a:xfrm>
        </p:grpSpPr>
        <p:sp>
          <p:nvSpPr>
            <p:cNvPr id="33" name="Google Shape;33;p22"/>
            <p:cNvSpPr/>
            <p:nvPr/>
          </p:nvSpPr>
          <p:spPr>
            <a:xfrm flipH="1" rot="10800000">
              <a:off x="6840414" y="328735"/>
              <a:ext cx="7693269" cy="1959423"/>
            </a:xfrm>
            <a:prstGeom prst="snip2SameRect">
              <a:avLst>
                <a:gd fmla="val 7416" name="adj1"/>
                <a:gd fmla="val 0" name="adj2"/>
              </a:avLst>
            </a:prstGeom>
            <a:solidFill>
              <a:srgbClr val="000000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Google Shape;34;p22"/>
            <p:cNvSpPr/>
            <p:nvPr/>
          </p:nvSpPr>
          <p:spPr>
            <a:xfrm flipH="1" rot="10800000">
              <a:off x="6963509" y="394776"/>
              <a:ext cx="7403123" cy="1769825"/>
            </a:xfrm>
            <a:prstGeom prst="snip2SameRect">
              <a:avLst>
                <a:gd fmla="val 7416" name="adj1"/>
                <a:gd fmla="val 0" name="adj2"/>
              </a:avLst>
            </a:prstGeom>
            <a:solidFill>
              <a:srgbClr val="000000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Supervised By :-</a:t>
              </a:r>
              <a:r>
                <a:rPr b="0" i="0" lang="en-US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Prof. N. Shiri</a:t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/>
          <p:nvPr>
            <p:ph type="title"/>
          </p:nvPr>
        </p:nvSpPr>
        <p:spPr>
          <a:xfrm>
            <a:off x="432000" y="14514"/>
            <a:ext cx="11339998" cy="79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" type="body"/>
          </p:nvPr>
        </p:nvSpPr>
        <p:spPr>
          <a:xfrm>
            <a:off x="431998" y="1036490"/>
            <a:ext cx="11340000" cy="499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  <a:defRPr sz="1200"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―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―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11491261" y="6477085"/>
            <a:ext cx="561474" cy="393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Section Title">
  <p:cSld name="2_Section 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95250"/>
            <a:ext cx="12191998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4"/>
          <p:cNvSpPr/>
          <p:nvPr/>
        </p:nvSpPr>
        <p:spPr>
          <a:xfrm>
            <a:off x="-2" y="2271346"/>
            <a:ext cx="12192002" cy="2381250"/>
          </a:xfrm>
          <a:prstGeom prst="rect">
            <a:avLst/>
          </a:prstGeom>
          <a:solidFill>
            <a:srgbClr val="000000">
              <a:alpha val="5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24"/>
          <p:cNvSpPr txBox="1"/>
          <p:nvPr>
            <p:ph type="title"/>
          </p:nvPr>
        </p:nvSpPr>
        <p:spPr>
          <a:xfrm>
            <a:off x="733423" y="2662602"/>
            <a:ext cx="10925177" cy="16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/>
          <p:nvPr/>
        </p:nvSpPr>
        <p:spPr>
          <a:xfrm>
            <a:off x="0" y="0"/>
            <a:ext cx="12192000" cy="980728"/>
          </a:xfrm>
          <a:prstGeom prst="rect">
            <a:avLst/>
          </a:prstGeom>
          <a:solidFill>
            <a:srgbClr val="688B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p24"/>
          <p:cNvSpPr/>
          <p:nvPr/>
        </p:nvSpPr>
        <p:spPr>
          <a:xfrm>
            <a:off x="-1" y="0"/>
            <a:ext cx="5875731" cy="980728"/>
          </a:xfrm>
          <a:custGeom>
            <a:rect b="b" l="l" r="r" t="t"/>
            <a:pathLst>
              <a:path extrusionOk="0" h="2132856" w="7020272">
                <a:moveTo>
                  <a:pt x="0" y="0"/>
                </a:moveTo>
                <a:lnTo>
                  <a:pt x="7011652" y="0"/>
                </a:lnTo>
                <a:lnTo>
                  <a:pt x="7020272" y="8620"/>
                </a:lnTo>
                <a:lnTo>
                  <a:pt x="4896036" y="2132856"/>
                </a:lnTo>
                <a:lnTo>
                  <a:pt x="0" y="2132856"/>
                </a:lnTo>
                <a:close/>
              </a:path>
            </a:pathLst>
          </a:custGeom>
          <a:solidFill>
            <a:schemeClr val="accent5">
              <a:alpha val="4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24"/>
          <p:cNvSpPr/>
          <p:nvPr/>
        </p:nvSpPr>
        <p:spPr>
          <a:xfrm>
            <a:off x="0" y="5877272"/>
            <a:ext cx="12192000" cy="980728"/>
          </a:xfrm>
          <a:prstGeom prst="rect">
            <a:avLst/>
          </a:prstGeom>
          <a:solidFill>
            <a:srgbClr val="688B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24"/>
          <p:cNvSpPr/>
          <p:nvPr/>
        </p:nvSpPr>
        <p:spPr>
          <a:xfrm rot="10800000">
            <a:off x="6316269" y="5877272"/>
            <a:ext cx="5875731" cy="980728"/>
          </a:xfrm>
          <a:custGeom>
            <a:rect b="b" l="l" r="r" t="t"/>
            <a:pathLst>
              <a:path extrusionOk="0" h="2132856" w="7020272">
                <a:moveTo>
                  <a:pt x="0" y="0"/>
                </a:moveTo>
                <a:lnTo>
                  <a:pt x="7011652" y="0"/>
                </a:lnTo>
                <a:lnTo>
                  <a:pt x="7020272" y="8620"/>
                </a:lnTo>
                <a:lnTo>
                  <a:pt x="4896036" y="2132856"/>
                </a:lnTo>
                <a:lnTo>
                  <a:pt x="0" y="2132856"/>
                </a:lnTo>
                <a:close/>
              </a:path>
            </a:pathLst>
          </a:custGeom>
          <a:solidFill>
            <a:schemeClr val="accent5">
              <a:alpha val="4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Google Shape;47;p24"/>
          <p:cNvSpPr/>
          <p:nvPr/>
        </p:nvSpPr>
        <p:spPr>
          <a:xfrm>
            <a:off x="-3" y="887993"/>
            <a:ext cx="12192003" cy="927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2" y="694854"/>
            <a:ext cx="12190017" cy="532553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Google Shape;51;p2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Google Shape;52;p25"/>
          <p:cNvSpPr txBox="1"/>
          <p:nvPr>
            <p:ph idx="12" type="sldNum"/>
          </p:nvPr>
        </p:nvSpPr>
        <p:spPr>
          <a:xfrm>
            <a:off x="11491261" y="6477085"/>
            <a:ext cx="561474" cy="393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25"/>
          <p:cNvSpPr/>
          <p:nvPr/>
        </p:nvSpPr>
        <p:spPr>
          <a:xfrm>
            <a:off x="0" y="-1"/>
            <a:ext cx="12192000" cy="637366"/>
          </a:xfrm>
          <a:prstGeom prst="rect">
            <a:avLst/>
          </a:prstGeom>
          <a:solidFill>
            <a:srgbClr val="6A8B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25"/>
          <p:cNvSpPr/>
          <p:nvPr/>
        </p:nvSpPr>
        <p:spPr>
          <a:xfrm>
            <a:off x="-1" y="-1"/>
            <a:ext cx="5875731" cy="602119"/>
          </a:xfrm>
          <a:custGeom>
            <a:rect b="b" l="l" r="r" t="t"/>
            <a:pathLst>
              <a:path extrusionOk="0" h="2132856" w="7020272">
                <a:moveTo>
                  <a:pt x="0" y="0"/>
                </a:moveTo>
                <a:lnTo>
                  <a:pt x="7011652" y="0"/>
                </a:lnTo>
                <a:lnTo>
                  <a:pt x="7020272" y="8620"/>
                </a:lnTo>
                <a:lnTo>
                  <a:pt x="4896036" y="2132856"/>
                </a:lnTo>
                <a:lnTo>
                  <a:pt x="0" y="2132856"/>
                </a:lnTo>
                <a:close/>
              </a:path>
            </a:pathLst>
          </a:custGeom>
          <a:solidFill>
            <a:schemeClr val="accent5">
              <a:alpha val="4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p25"/>
          <p:cNvSpPr/>
          <p:nvPr/>
        </p:nvSpPr>
        <p:spPr>
          <a:xfrm>
            <a:off x="0" y="6133802"/>
            <a:ext cx="12192000" cy="736814"/>
          </a:xfrm>
          <a:prstGeom prst="rect">
            <a:avLst/>
          </a:prstGeom>
          <a:solidFill>
            <a:srgbClr val="688B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25"/>
          <p:cNvSpPr/>
          <p:nvPr/>
        </p:nvSpPr>
        <p:spPr>
          <a:xfrm rot="10800000">
            <a:off x="6316267" y="6143829"/>
            <a:ext cx="5875731" cy="726786"/>
          </a:xfrm>
          <a:custGeom>
            <a:rect b="b" l="l" r="r" t="t"/>
            <a:pathLst>
              <a:path extrusionOk="0" h="2132856" w="7020272">
                <a:moveTo>
                  <a:pt x="0" y="0"/>
                </a:moveTo>
                <a:lnTo>
                  <a:pt x="7011652" y="0"/>
                </a:lnTo>
                <a:lnTo>
                  <a:pt x="7020272" y="8620"/>
                </a:lnTo>
                <a:lnTo>
                  <a:pt x="4896036" y="2132856"/>
                </a:lnTo>
                <a:lnTo>
                  <a:pt x="0" y="2132856"/>
                </a:lnTo>
                <a:close/>
              </a:path>
            </a:pathLst>
          </a:custGeom>
          <a:solidFill>
            <a:schemeClr val="accent5">
              <a:alpha val="4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" name="Google Shape;57;p25"/>
          <p:cNvSpPr/>
          <p:nvPr/>
        </p:nvSpPr>
        <p:spPr>
          <a:xfrm>
            <a:off x="-2" y="4673806"/>
            <a:ext cx="12192002" cy="1470025"/>
          </a:xfrm>
          <a:prstGeom prst="rect">
            <a:avLst/>
          </a:prstGeom>
          <a:solidFill>
            <a:srgbClr val="000000">
              <a:alpha val="8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25"/>
          <p:cNvSpPr txBox="1"/>
          <p:nvPr>
            <p:ph type="ctrTitle"/>
          </p:nvPr>
        </p:nvSpPr>
        <p:spPr>
          <a:xfrm>
            <a:off x="-2" y="4807294"/>
            <a:ext cx="12192000" cy="933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  <a:defRPr sz="2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/>
          <p:nvPr/>
        </p:nvSpPr>
        <p:spPr>
          <a:xfrm>
            <a:off x="0" y="602119"/>
            <a:ext cx="12192003" cy="927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>
  <p:cSld name="Section 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/>
          <p:nvPr/>
        </p:nvSpPr>
        <p:spPr>
          <a:xfrm>
            <a:off x="7033846" y="980728"/>
            <a:ext cx="5158154" cy="475587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" name="Google Shape;62;p26"/>
          <p:cNvPicPr preferRelativeResize="0"/>
          <p:nvPr/>
        </p:nvPicPr>
        <p:blipFill rotWithShape="1">
          <a:blip r:embed="rId2">
            <a:alphaModFix/>
          </a:blip>
          <a:srcRect b="0" l="0" r="20280" t="19080"/>
          <a:stretch/>
        </p:blipFill>
        <p:spPr>
          <a:xfrm>
            <a:off x="-2617" y="980726"/>
            <a:ext cx="7032066" cy="475587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6"/>
          <p:cNvSpPr/>
          <p:nvPr/>
        </p:nvSpPr>
        <p:spPr>
          <a:xfrm>
            <a:off x="7029450" y="840052"/>
            <a:ext cx="5162550" cy="4896544"/>
          </a:xfrm>
          <a:prstGeom prst="rect">
            <a:avLst/>
          </a:prstGeom>
          <a:solidFill>
            <a:srgbClr val="ECF0F1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" name="Google Shape;64;p26"/>
          <p:cNvSpPr txBox="1"/>
          <p:nvPr>
            <p:ph type="title"/>
          </p:nvPr>
        </p:nvSpPr>
        <p:spPr>
          <a:xfrm>
            <a:off x="7762875" y="1415850"/>
            <a:ext cx="3695699" cy="4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/>
          <p:nvPr/>
        </p:nvSpPr>
        <p:spPr>
          <a:xfrm>
            <a:off x="0" y="0"/>
            <a:ext cx="12192000" cy="980728"/>
          </a:xfrm>
          <a:prstGeom prst="rect">
            <a:avLst/>
          </a:prstGeom>
          <a:solidFill>
            <a:srgbClr val="688B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26"/>
          <p:cNvSpPr/>
          <p:nvPr/>
        </p:nvSpPr>
        <p:spPr>
          <a:xfrm>
            <a:off x="-1" y="0"/>
            <a:ext cx="5875731" cy="980728"/>
          </a:xfrm>
          <a:custGeom>
            <a:rect b="b" l="l" r="r" t="t"/>
            <a:pathLst>
              <a:path extrusionOk="0" h="2132856" w="7020272">
                <a:moveTo>
                  <a:pt x="0" y="0"/>
                </a:moveTo>
                <a:lnTo>
                  <a:pt x="7011652" y="0"/>
                </a:lnTo>
                <a:lnTo>
                  <a:pt x="7020272" y="8620"/>
                </a:lnTo>
                <a:lnTo>
                  <a:pt x="4896036" y="2132856"/>
                </a:lnTo>
                <a:lnTo>
                  <a:pt x="0" y="2132856"/>
                </a:lnTo>
                <a:close/>
              </a:path>
            </a:pathLst>
          </a:custGeom>
          <a:solidFill>
            <a:schemeClr val="accent5">
              <a:alpha val="4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26"/>
          <p:cNvSpPr/>
          <p:nvPr/>
        </p:nvSpPr>
        <p:spPr>
          <a:xfrm>
            <a:off x="0" y="5877272"/>
            <a:ext cx="12192000" cy="980728"/>
          </a:xfrm>
          <a:prstGeom prst="rect">
            <a:avLst/>
          </a:prstGeom>
          <a:solidFill>
            <a:srgbClr val="688B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26"/>
          <p:cNvSpPr/>
          <p:nvPr/>
        </p:nvSpPr>
        <p:spPr>
          <a:xfrm rot="10800000">
            <a:off x="6316269" y="5877272"/>
            <a:ext cx="5875731" cy="980728"/>
          </a:xfrm>
          <a:custGeom>
            <a:rect b="b" l="l" r="r" t="t"/>
            <a:pathLst>
              <a:path extrusionOk="0" h="2132856" w="7020272">
                <a:moveTo>
                  <a:pt x="0" y="0"/>
                </a:moveTo>
                <a:lnTo>
                  <a:pt x="7011652" y="0"/>
                </a:lnTo>
                <a:lnTo>
                  <a:pt x="7020272" y="8620"/>
                </a:lnTo>
                <a:lnTo>
                  <a:pt x="4896036" y="2132856"/>
                </a:lnTo>
                <a:lnTo>
                  <a:pt x="0" y="2132856"/>
                </a:lnTo>
                <a:close/>
              </a:path>
            </a:pathLst>
          </a:custGeom>
          <a:solidFill>
            <a:schemeClr val="accent5">
              <a:alpha val="4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" name="Google Shape;69;p26"/>
          <p:cNvSpPr/>
          <p:nvPr/>
        </p:nvSpPr>
        <p:spPr>
          <a:xfrm>
            <a:off x="-3" y="887993"/>
            <a:ext cx="12192003" cy="927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ection Title">
  <p:cSld name="1_Section 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7"/>
          <p:cNvPicPr preferRelativeResize="0"/>
          <p:nvPr/>
        </p:nvPicPr>
        <p:blipFill rotWithShape="1">
          <a:blip r:embed="rId2">
            <a:alphaModFix/>
          </a:blip>
          <a:srcRect b="0" l="0" r="12208" t="0"/>
          <a:stretch/>
        </p:blipFill>
        <p:spPr>
          <a:xfrm>
            <a:off x="0" y="361950"/>
            <a:ext cx="12192000" cy="59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7"/>
          <p:cNvSpPr/>
          <p:nvPr/>
        </p:nvSpPr>
        <p:spPr>
          <a:xfrm>
            <a:off x="-2" y="980728"/>
            <a:ext cx="5162550" cy="4896544"/>
          </a:xfrm>
          <a:prstGeom prst="rect">
            <a:avLst/>
          </a:prstGeom>
          <a:solidFill>
            <a:srgbClr val="ECF0F1">
              <a:alpha val="5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27"/>
          <p:cNvSpPr txBox="1"/>
          <p:nvPr>
            <p:ph type="title"/>
          </p:nvPr>
        </p:nvSpPr>
        <p:spPr>
          <a:xfrm>
            <a:off x="733423" y="1460100"/>
            <a:ext cx="3695699" cy="4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sz="3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/>
          <p:nvPr/>
        </p:nvSpPr>
        <p:spPr>
          <a:xfrm>
            <a:off x="0" y="0"/>
            <a:ext cx="12192000" cy="980728"/>
          </a:xfrm>
          <a:prstGeom prst="rect">
            <a:avLst/>
          </a:prstGeom>
          <a:solidFill>
            <a:srgbClr val="688B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27"/>
          <p:cNvSpPr/>
          <p:nvPr/>
        </p:nvSpPr>
        <p:spPr>
          <a:xfrm>
            <a:off x="-1" y="0"/>
            <a:ext cx="5875731" cy="980728"/>
          </a:xfrm>
          <a:custGeom>
            <a:rect b="b" l="l" r="r" t="t"/>
            <a:pathLst>
              <a:path extrusionOk="0" h="2132856" w="7020272">
                <a:moveTo>
                  <a:pt x="0" y="0"/>
                </a:moveTo>
                <a:lnTo>
                  <a:pt x="7011652" y="0"/>
                </a:lnTo>
                <a:lnTo>
                  <a:pt x="7020272" y="8620"/>
                </a:lnTo>
                <a:lnTo>
                  <a:pt x="4896036" y="2132856"/>
                </a:lnTo>
                <a:lnTo>
                  <a:pt x="0" y="2132856"/>
                </a:lnTo>
                <a:close/>
              </a:path>
            </a:pathLst>
          </a:custGeom>
          <a:solidFill>
            <a:schemeClr val="accent5">
              <a:alpha val="4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27"/>
          <p:cNvSpPr/>
          <p:nvPr/>
        </p:nvSpPr>
        <p:spPr>
          <a:xfrm>
            <a:off x="0" y="5877272"/>
            <a:ext cx="12192000" cy="980728"/>
          </a:xfrm>
          <a:prstGeom prst="rect">
            <a:avLst/>
          </a:prstGeom>
          <a:solidFill>
            <a:srgbClr val="688B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p27"/>
          <p:cNvSpPr/>
          <p:nvPr/>
        </p:nvSpPr>
        <p:spPr>
          <a:xfrm rot="10800000">
            <a:off x="6316269" y="5877272"/>
            <a:ext cx="5875731" cy="980728"/>
          </a:xfrm>
          <a:custGeom>
            <a:rect b="b" l="l" r="r" t="t"/>
            <a:pathLst>
              <a:path extrusionOk="0" h="2132856" w="7020272">
                <a:moveTo>
                  <a:pt x="0" y="0"/>
                </a:moveTo>
                <a:lnTo>
                  <a:pt x="7011652" y="0"/>
                </a:lnTo>
                <a:lnTo>
                  <a:pt x="7020272" y="8620"/>
                </a:lnTo>
                <a:lnTo>
                  <a:pt x="4896036" y="2132856"/>
                </a:lnTo>
                <a:lnTo>
                  <a:pt x="0" y="2132856"/>
                </a:lnTo>
                <a:close/>
              </a:path>
            </a:pathLst>
          </a:custGeom>
          <a:solidFill>
            <a:schemeClr val="accent5">
              <a:alpha val="4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" name="Google Shape;78;p27"/>
          <p:cNvSpPr/>
          <p:nvPr/>
        </p:nvSpPr>
        <p:spPr>
          <a:xfrm>
            <a:off x="-3" y="887993"/>
            <a:ext cx="12192003" cy="927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idx="12" type="sldNum"/>
          </p:nvPr>
        </p:nvSpPr>
        <p:spPr>
          <a:xfrm>
            <a:off x="11420954" y="6443549"/>
            <a:ext cx="561474" cy="393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g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616668" y="6505338"/>
            <a:ext cx="324335" cy="323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1"/>
          <p:cNvSpPr/>
          <p:nvPr/>
        </p:nvSpPr>
        <p:spPr>
          <a:xfrm>
            <a:off x="-1" y="1"/>
            <a:ext cx="12192000" cy="868288"/>
          </a:xfrm>
          <a:prstGeom prst="rect">
            <a:avLst/>
          </a:prstGeom>
          <a:solidFill>
            <a:srgbClr val="688B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12;p21"/>
          <p:cNvSpPr txBox="1"/>
          <p:nvPr>
            <p:ph type="title"/>
          </p:nvPr>
        </p:nvSpPr>
        <p:spPr>
          <a:xfrm>
            <a:off x="432000" y="14514"/>
            <a:ext cx="11339998" cy="79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1"/>
          <p:cNvSpPr txBox="1"/>
          <p:nvPr>
            <p:ph idx="1" type="body"/>
          </p:nvPr>
        </p:nvSpPr>
        <p:spPr>
          <a:xfrm>
            <a:off x="431998" y="1036490"/>
            <a:ext cx="11340000" cy="499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―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―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11491261" y="6477085"/>
            <a:ext cx="561474" cy="393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1"/>
          <p:cNvSpPr/>
          <p:nvPr/>
        </p:nvSpPr>
        <p:spPr>
          <a:xfrm>
            <a:off x="0" y="868289"/>
            <a:ext cx="12192000" cy="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21"/>
          <p:cNvSpPr/>
          <p:nvPr/>
        </p:nvSpPr>
        <p:spPr>
          <a:xfrm>
            <a:off x="0" y="6299998"/>
            <a:ext cx="12192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21"/>
          <p:cNvSpPr/>
          <p:nvPr/>
        </p:nvSpPr>
        <p:spPr>
          <a:xfrm>
            <a:off x="11673331" y="6217864"/>
            <a:ext cx="225468" cy="225468"/>
          </a:xfrm>
          <a:prstGeom prst="roundRect">
            <a:avLst>
              <a:gd fmla="val 16667" name="adj"/>
            </a:avLst>
          </a:prstGeom>
          <a:solidFill>
            <a:srgbClr val="6673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 close up of a sign&#10;&#10;Description automatically generated" id="18" name="Google Shape;1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45" y="6449738"/>
            <a:ext cx="1696915" cy="42422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1.jp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2.jpg"/><Relationship Id="rId5" Type="http://schemas.openxmlformats.org/officeDocument/2006/relationships/image" Target="../media/image25.jpg"/><Relationship Id="rId6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Relationship Id="rId5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9" Type="http://schemas.openxmlformats.org/officeDocument/2006/relationships/image" Target="../media/image35.png"/><Relationship Id="rId5" Type="http://schemas.openxmlformats.org/officeDocument/2006/relationships/image" Target="../media/image31.png"/><Relationship Id="rId6" Type="http://schemas.openxmlformats.org/officeDocument/2006/relationships/image" Target="../media/image30.png"/><Relationship Id="rId7" Type="http://schemas.openxmlformats.org/officeDocument/2006/relationships/image" Target="../media/image34.png"/><Relationship Id="rId8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38.png"/><Relationship Id="rId5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Relationship Id="rId5" Type="http://schemas.openxmlformats.org/officeDocument/2006/relationships/image" Target="../media/image41.png"/><Relationship Id="rId6" Type="http://schemas.openxmlformats.org/officeDocument/2006/relationships/image" Target="../media/image4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3I9ZIIrNC526fm2uAagkJlIoMgBxpiVJ/view" TargetMode="External"/><Relationship Id="rId4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5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hyperlink" Target="https://users.encs.concordia.ca/~c65912/notes/Readings/K-Relations.pdf" TargetMode="External"/><Relationship Id="rId10" Type="http://schemas.openxmlformats.org/officeDocument/2006/relationships/hyperlink" Target="https://users.encs.concordia.ca/~c65912/notes/Readings/AR2000.pdf" TargetMode="External"/><Relationship Id="rId13" Type="http://schemas.openxmlformats.org/officeDocument/2006/relationships/image" Target="../media/image47.png"/><Relationship Id="rId12" Type="http://schemas.openxmlformats.org/officeDocument/2006/relationships/hyperlink" Target="https://courses.cs.washington.edu/courses/cse544/11wi/projects/hornyack_hun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vldb.org/conf/2004/RS23P1.PDF" TargetMode="External"/><Relationship Id="rId4" Type="http://schemas.openxmlformats.org/officeDocument/2006/relationships/hyperlink" Target="http://www.vldb.org/conf/2004/RS23P1.PDF" TargetMode="External"/><Relationship Id="rId9" Type="http://schemas.openxmlformats.org/officeDocument/2006/relationships/hyperlink" Target="http://sites.computer.org/debull/A07dec/wang-chiew.pdf" TargetMode="External"/><Relationship Id="rId5" Type="http://schemas.openxmlformats.org/officeDocument/2006/relationships/hyperlink" Target="http://www.vldb.org/conf/2004/RS23P1.PDF" TargetMode="External"/><Relationship Id="rId6" Type="http://schemas.openxmlformats.org/officeDocument/2006/relationships/hyperlink" Target="https://wiki.epfl.ch/provenance2011/documents/provenance-seminar.pdf" TargetMode="External"/><Relationship Id="rId7" Type="http://schemas.openxmlformats.org/officeDocument/2006/relationships/hyperlink" Target="https://www.cis.upenn.edu/~val/EDBTkeynoteLausanne.pdf" TargetMode="External"/><Relationship Id="rId8" Type="http://schemas.openxmlformats.org/officeDocument/2006/relationships/hyperlink" Target="https://users.encs.concordia.ca/~c65912/notes/Readings/greenS.pd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chart" Target="../charts/chart5.xml"/><Relationship Id="rId10" Type="http://schemas.openxmlformats.org/officeDocument/2006/relationships/image" Target="../media/image10.png"/><Relationship Id="rId13" Type="http://schemas.openxmlformats.org/officeDocument/2006/relationships/chart" Target="../charts/chart6.xml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Relationship Id="rId4" Type="http://schemas.openxmlformats.org/officeDocument/2006/relationships/image" Target="../media/image7.png"/><Relationship Id="rId9" Type="http://schemas.openxmlformats.org/officeDocument/2006/relationships/chart" Target="../charts/chart4.xml"/><Relationship Id="rId14" Type="http://schemas.openxmlformats.org/officeDocument/2006/relationships/image" Target="../media/image12.png"/><Relationship Id="rId5" Type="http://schemas.openxmlformats.org/officeDocument/2006/relationships/chart" Target="../charts/chart2.xml"/><Relationship Id="rId6" Type="http://schemas.openxmlformats.org/officeDocument/2006/relationships/image" Target="../media/image8.png"/><Relationship Id="rId7" Type="http://schemas.openxmlformats.org/officeDocument/2006/relationships/chart" Target="../charts/chart3.xml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20.jp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3.jp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/>
          <p:nvPr>
            <p:ph type="title"/>
          </p:nvPr>
        </p:nvSpPr>
        <p:spPr>
          <a:xfrm>
            <a:off x="432000" y="14514"/>
            <a:ext cx="11339998" cy="79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rPr lang="en-US"/>
              <a:t>PROBABILITY SEMANTICS</a:t>
            </a:r>
            <a:endParaRPr/>
          </a:p>
        </p:txBody>
      </p:sp>
      <p:sp>
        <p:nvSpPr>
          <p:cNvPr id="210" name="Google Shape;210;p10"/>
          <p:cNvSpPr txBox="1"/>
          <p:nvPr>
            <p:ph idx="12" type="sldNum"/>
          </p:nvPr>
        </p:nvSpPr>
        <p:spPr>
          <a:xfrm>
            <a:off x="11491261" y="6477085"/>
            <a:ext cx="561474" cy="393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dow_1_m" id="211" name="Google Shape;211;p10"/>
          <p:cNvPicPr preferRelativeResize="0"/>
          <p:nvPr/>
        </p:nvPicPr>
        <p:blipFill rotWithShape="1">
          <a:blip r:embed="rId3">
            <a:alphaModFix/>
          </a:blip>
          <a:srcRect b="0" l="0" r="61411" t="0"/>
          <a:stretch/>
        </p:blipFill>
        <p:spPr>
          <a:xfrm>
            <a:off x="5808281" y="1011708"/>
            <a:ext cx="84535" cy="5260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000" y="1782655"/>
            <a:ext cx="5342855" cy="3703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16869" y="2112128"/>
            <a:ext cx="5274392" cy="337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/>
          <p:nvPr>
            <p:ph type="title"/>
          </p:nvPr>
        </p:nvSpPr>
        <p:spPr>
          <a:xfrm>
            <a:off x="432000" y="14514"/>
            <a:ext cx="11339998" cy="79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rPr lang="en-US"/>
              <a:t>CERTAINTY</a:t>
            </a:r>
            <a:r>
              <a:rPr lang="en-US"/>
              <a:t> SEMANTICS</a:t>
            </a:r>
            <a:endParaRPr/>
          </a:p>
        </p:txBody>
      </p:sp>
      <p:sp>
        <p:nvSpPr>
          <p:cNvPr id="219" name="Google Shape;219;p11"/>
          <p:cNvSpPr txBox="1"/>
          <p:nvPr>
            <p:ph idx="12" type="sldNum"/>
          </p:nvPr>
        </p:nvSpPr>
        <p:spPr>
          <a:xfrm>
            <a:off x="11491261" y="6477085"/>
            <a:ext cx="561474" cy="393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dow_1_m" id="220" name="Google Shape;220;p11"/>
          <p:cNvPicPr preferRelativeResize="0"/>
          <p:nvPr/>
        </p:nvPicPr>
        <p:blipFill rotWithShape="1">
          <a:blip r:embed="rId3">
            <a:alphaModFix/>
          </a:blip>
          <a:srcRect b="0" l="0" r="61411" t="0"/>
          <a:stretch/>
        </p:blipFill>
        <p:spPr>
          <a:xfrm>
            <a:off x="5808281" y="1011708"/>
            <a:ext cx="84535" cy="5260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4288" y="1782655"/>
            <a:ext cx="5562600" cy="3782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00" y="1782655"/>
            <a:ext cx="4968407" cy="3782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36256" y="2507753"/>
            <a:ext cx="260592" cy="21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5c48ff910_0_2"/>
          <p:cNvSpPr txBox="1"/>
          <p:nvPr>
            <p:ph type="title"/>
          </p:nvPr>
        </p:nvSpPr>
        <p:spPr>
          <a:xfrm>
            <a:off x="432000" y="14514"/>
            <a:ext cx="11340000" cy="79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STANDARD PROVENANCE</a:t>
            </a:r>
            <a:endParaRPr/>
          </a:p>
        </p:txBody>
      </p:sp>
      <p:sp>
        <p:nvSpPr>
          <p:cNvPr id="230" name="Google Shape;230;g75c48ff910_0_2"/>
          <p:cNvSpPr txBox="1"/>
          <p:nvPr>
            <p:ph idx="12" type="sldNum"/>
          </p:nvPr>
        </p:nvSpPr>
        <p:spPr>
          <a:xfrm>
            <a:off x="11491261" y="6477085"/>
            <a:ext cx="5616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1" name="Google Shape;231;g75c48ff910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00" y="1408623"/>
            <a:ext cx="5322350" cy="4362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dow_1_m" id="232" name="Google Shape;232;g75c48ff910_0_2"/>
          <p:cNvPicPr preferRelativeResize="0"/>
          <p:nvPr/>
        </p:nvPicPr>
        <p:blipFill rotWithShape="1">
          <a:blip r:embed="rId4">
            <a:alphaModFix/>
          </a:blip>
          <a:srcRect b="0" l="0" r="61410" t="0"/>
          <a:stretch/>
        </p:blipFill>
        <p:spPr>
          <a:xfrm>
            <a:off x="5808281" y="1011708"/>
            <a:ext cx="84535" cy="5260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75c48ff910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8888" y="1313753"/>
            <a:ext cx="5322350" cy="4552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 txBox="1"/>
          <p:nvPr>
            <p:ph type="title"/>
          </p:nvPr>
        </p:nvSpPr>
        <p:spPr>
          <a:xfrm>
            <a:off x="432000" y="14514"/>
            <a:ext cx="11339998" cy="79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rPr lang="en-US"/>
              <a:t>OUTPUT </a:t>
            </a:r>
            <a:endParaRPr/>
          </a:p>
        </p:txBody>
      </p:sp>
      <p:sp>
        <p:nvSpPr>
          <p:cNvPr id="239" name="Google Shape;239;p12"/>
          <p:cNvSpPr txBox="1"/>
          <p:nvPr>
            <p:ph idx="12" type="sldNum"/>
          </p:nvPr>
        </p:nvSpPr>
        <p:spPr>
          <a:xfrm>
            <a:off x="11491261" y="6477085"/>
            <a:ext cx="561474" cy="393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0" name="Google Shape;24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138" y="3177221"/>
            <a:ext cx="1523200" cy="1024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0526" y="3179698"/>
            <a:ext cx="14382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2"/>
          <p:cNvPicPr preferRelativeResize="0"/>
          <p:nvPr/>
        </p:nvPicPr>
        <p:blipFill rotWithShape="1">
          <a:blip r:embed="rId5">
            <a:alphaModFix/>
          </a:blip>
          <a:srcRect b="12017" l="0" r="13488" t="0"/>
          <a:stretch/>
        </p:blipFill>
        <p:spPr>
          <a:xfrm>
            <a:off x="6841583" y="3179698"/>
            <a:ext cx="2452541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30312" y="3179698"/>
            <a:ext cx="1552575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2"/>
          <p:cNvSpPr txBox="1"/>
          <p:nvPr/>
        </p:nvSpPr>
        <p:spPr>
          <a:xfrm>
            <a:off x="576563" y="4194104"/>
            <a:ext cx="13123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Bag</a:t>
            </a:r>
            <a:endParaRPr b="1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>
            <a:off x="7411678" y="4194104"/>
            <a:ext cx="13123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Provenance</a:t>
            </a:r>
            <a:endParaRPr b="1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p12"/>
          <p:cNvSpPr txBox="1"/>
          <p:nvPr/>
        </p:nvSpPr>
        <p:spPr>
          <a:xfrm>
            <a:off x="2664560" y="4194104"/>
            <a:ext cx="13123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Probability</a:t>
            </a:r>
            <a:endParaRPr b="1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p12"/>
          <p:cNvSpPr txBox="1"/>
          <p:nvPr/>
        </p:nvSpPr>
        <p:spPr>
          <a:xfrm>
            <a:off x="10050424" y="4194104"/>
            <a:ext cx="13123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Standard</a:t>
            </a:r>
            <a:endParaRPr b="1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8" name="Google Shape;248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19305" y="1541405"/>
            <a:ext cx="4458600" cy="5445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5000" endA="0" endPos="28000" fadeDir="5400012" kx="0" rotWithShape="0" algn="bl" stA="38000" stPos="0" sy="-100000" ky="0"/>
          </a:effectLst>
        </p:spPr>
      </p:pic>
      <p:pic>
        <p:nvPicPr>
          <p:cNvPr id="249" name="Google Shape;249;p12"/>
          <p:cNvPicPr preferRelativeResize="0"/>
          <p:nvPr/>
        </p:nvPicPr>
        <p:blipFill rotWithShape="1">
          <a:blip r:embed="rId8">
            <a:alphaModFix/>
          </a:blip>
          <a:srcRect b="10197" l="0" r="23680" t="0"/>
          <a:stretch/>
        </p:blipFill>
        <p:spPr>
          <a:xfrm>
            <a:off x="4704989" y="3177221"/>
            <a:ext cx="1500406" cy="10241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2"/>
          <p:cNvSpPr txBox="1"/>
          <p:nvPr/>
        </p:nvSpPr>
        <p:spPr>
          <a:xfrm>
            <a:off x="4739023" y="4194104"/>
            <a:ext cx="13123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Certainty</a:t>
            </a:r>
            <a:endParaRPr b="1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51" name="Google Shape;251;p12"/>
          <p:cNvCxnSpPr>
            <a:stCxn id="248" idx="2"/>
            <a:endCxn id="243" idx="0"/>
          </p:cNvCxnSpPr>
          <p:nvPr/>
        </p:nvCxnSpPr>
        <p:spPr>
          <a:xfrm flipH="1" rot="-5400000">
            <a:off x="7630705" y="103805"/>
            <a:ext cx="1093800" cy="5058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2" name="Google Shape;252;p12"/>
          <p:cNvCxnSpPr>
            <a:stCxn id="248" idx="2"/>
            <a:endCxn id="242" idx="0"/>
          </p:cNvCxnSpPr>
          <p:nvPr/>
        </p:nvCxnSpPr>
        <p:spPr>
          <a:xfrm flipH="1" rot="-5400000">
            <a:off x="6311305" y="1423205"/>
            <a:ext cx="1093800" cy="24192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3" name="Google Shape;253;p12"/>
          <p:cNvCxnSpPr>
            <a:stCxn id="248" idx="2"/>
            <a:endCxn id="249" idx="0"/>
          </p:cNvCxnSpPr>
          <p:nvPr/>
        </p:nvCxnSpPr>
        <p:spPr>
          <a:xfrm rot="5400000">
            <a:off x="5006155" y="2534855"/>
            <a:ext cx="1091400" cy="1935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4" name="Google Shape;254;p12"/>
          <p:cNvCxnSpPr>
            <a:stCxn id="248" idx="2"/>
            <a:endCxn id="241" idx="0"/>
          </p:cNvCxnSpPr>
          <p:nvPr/>
        </p:nvCxnSpPr>
        <p:spPr>
          <a:xfrm rot="5400000">
            <a:off x="3952255" y="1483355"/>
            <a:ext cx="1093800" cy="22989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5" name="Google Shape;255;p12"/>
          <p:cNvCxnSpPr>
            <a:stCxn id="248" idx="2"/>
            <a:endCxn id="240" idx="0"/>
          </p:cNvCxnSpPr>
          <p:nvPr/>
        </p:nvCxnSpPr>
        <p:spPr>
          <a:xfrm rot="5400000">
            <a:off x="2894905" y="423605"/>
            <a:ext cx="1091400" cy="44160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6" name="Google Shape;256;p12"/>
          <p:cNvSpPr/>
          <p:nvPr/>
        </p:nvSpPr>
        <p:spPr>
          <a:xfrm>
            <a:off x="8116116" y="1461721"/>
            <a:ext cx="1934308" cy="69632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2C3E5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Query Applied</a:t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7" name="Google Shape;257;p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3200" y="989565"/>
            <a:ext cx="2917725" cy="1444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/>
          <p:nvPr>
            <p:ph type="title"/>
          </p:nvPr>
        </p:nvSpPr>
        <p:spPr>
          <a:xfrm>
            <a:off x="432000" y="14514"/>
            <a:ext cx="11339998" cy="79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rPr lang="en-US"/>
              <a:t>CHALLENGES FACED </a:t>
            </a:r>
            <a:endParaRPr/>
          </a:p>
        </p:txBody>
      </p:sp>
      <p:sp>
        <p:nvSpPr>
          <p:cNvPr id="263" name="Google Shape;263;p16"/>
          <p:cNvSpPr txBox="1"/>
          <p:nvPr>
            <p:ph idx="12" type="sldNum"/>
          </p:nvPr>
        </p:nvSpPr>
        <p:spPr>
          <a:xfrm>
            <a:off x="11491261" y="6477085"/>
            <a:ext cx="561474" cy="393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16"/>
          <p:cNvSpPr/>
          <p:nvPr/>
        </p:nvSpPr>
        <p:spPr>
          <a:xfrm>
            <a:off x="183841" y="2057400"/>
            <a:ext cx="2743200" cy="2743200"/>
          </a:xfrm>
          <a:prstGeom prst="ellipse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65" name="Google Shape;265;p16"/>
          <p:cNvGrpSpPr/>
          <p:nvPr/>
        </p:nvGrpSpPr>
        <p:grpSpPr>
          <a:xfrm>
            <a:off x="3160692" y="3003668"/>
            <a:ext cx="2444596" cy="1668800"/>
            <a:chOff x="3935428" y="3101977"/>
            <a:chExt cx="1879591" cy="1479170"/>
          </a:xfrm>
        </p:grpSpPr>
        <p:sp>
          <p:nvSpPr>
            <p:cNvPr id="266" name="Google Shape;266;p16"/>
            <p:cNvSpPr txBox="1"/>
            <p:nvPr/>
          </p:nvSpPr>
          <p:spPr>
            <a:xfrm>
              <a:off x="3935428" y="3789147"/>
              <a:ext cx="1879500" cy="7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Expectation and clarity of Green’s paper</a:t>
              </a:r>
              <a:endParaRPr/>
            </a:p>
          </p:txBody>
        </p:sp>
        <p:sp>
          <p:nvSpPr>
            <p:cNvPr id="267" name="Google Shape;267;p16"/>
            <p:cNvSpPr txBox="1"/>
            <p:nvPr/>
          </p:nvSpPr>
          <p:spPr>
            <a:xfrm>
              <a:off x="3945513" y="3101977"/>
              <a:ext cx="186950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Prob. 01</a:t>
              </a:r>
              <a:endParaRPr b="1" sz="36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3999156" y="4236432"/>
              <a:ext cx="1402801" cy="112923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69" name="Google Shape;269;p16"/>
          <p:cNvGrpSpPr/>
          <p:nvPr/>
        </p:nvGrpSpPr>
        <p:grpSpPr>
          <a:xfrm>
            <a:off x="5772473" y="4327262"/>
            <a:ext cx="2743200" cy="1387210"/>
            <a:chOff x="5672870" y="4527287"/>
            <a:chExt cx="1879599" cy="1387210"/>
          </a:xfrm>
        </p:grpSpPr>
        <p:sp>
          <p:nvSpPr>
            <p:cNvPr id="270" name="Google Shape;270;p16"/>
            <p:cNvSpPr txBox="1"/>
            <p:nvPr/>
          </p:nvSpPr>
          <p:spPr>
            <a:xfrm>
              <a:off x="5672870" y="5214468"/>
              <a:ext cx="18795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Calculation of different semantics</a:t>
              </a:r>
              <a:endParaRPr/>
            </a:p>
          </p:txBody>
        </p:sp>
        <p:sp>
          <p:nvSpPr>
            <p:cNvPr id="271" name="Google Shape;271;p16"/>
            <p:cNvSpPr txBox="1"/>
            <p:nvPr/>
          </p:nvSpPr>
          <p:spPr>
            <a:xfrm>
              <a:off x="5672870" y="4527287"/>
              <a:ext cx="186950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accent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Prob. 02</a:t>
              </a:r>
              <a:endParaRPr b="1" sz="36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5724944" y="5801574"/>
              <a:ext cx="1402801" cy="112923"/>
            </a:xfrm>
            <a:prstGeom prst="flowChartProcess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73" name="Google Shape;273;p16"/>
          <p:cNvGrpSpPr/>
          <p:nvPr/>
        </p:nvGrpSpPr>
        <p:grpSpPr>
          <a:xfrm>
            <a:off x="8758678" y="3785738"/>
            <a:ext cx="2849432" cy="1123046"/>
            <a:chOff x="8615802" y="3785738"/>
            <a:chExt cx="1879599" cy="1123046"/>
          </a:xfrm>
        </p:grpSpPr>
        <p:sp>
          <p:nvSpPr>
            <p:cNvPr id="274" name="Google Shape;274;p16"/>
            <p:cNvSpPr txBox="1"/>
            <p:nvPr/>
          </p:nvSpPr>
          <p:spPr>
            <a:xfrm>
              <a:off x="8615802" y="4472919"/>
              <a:ext cx="1879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Optimization of engine </a:t>
              </a:r>
              <a:endParaRPr sz="1600">
                <a:solidFill>
                  <a:srgbClr val="5B81A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5" name="Google Shape;275;p16"/>
            <p:cNvSpPr txBox="1"/>
            <p:nvPr/>
          </p:nvSpPr>
          <p:spPr>
            <a:xfrm>
              <a:off x="8621803" y="3785738"/>
              <a:ext cx="186950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accent4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Prob. 03</a:t>
              </a:r>
              <a:endParaRPr b="1" sz="36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8683467" y="4795861"/>
              <a:ext cx="1402801" cy="112923"/>
            </a:xfrm>
            <a:prstGeom prst="flowChartProcess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77" name="Google Shape;277;p16"/>
          <p:cNvGrpSpPr/>
          <p:nvPr/>
        </p:nvGrpSpPr>
        <p:grpSpPr>
          <a:xfrm>
            <a:off x="3243585" y="1049558"/>
            <a:ext cx="3720784" cy="1861235"/>
            <a:chOff x="3453135" y="1144808"/>
            <a:chExt cx="3720784" cy="1861235"/>
          </a:xfrm>
        </p:grpSpPr>
        <p:sp>
          <p:nvSpPr>
            <p:cNvPr id="278" name="Google Shape;278;p16"/>
            <p:cNvSpPr/>
            <p:nvPr/>
          </p:nvSpPr>
          <p:spPr>
            <a:xfrm>
              <a:off x="3935419" y="1240743"/>
              <a:ext cx="3238500" cy="1765300"/>
            </a:xfrm>
            <a:prstGeom prst="parallelogram">
              <a:avLst>
                <a:gd fmla="val 5778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 flipH="1" rot="10800000">
              <a:off x="4543747" y="1144808"/>
              <a:ext cx="1358900" cy="800100"/>
            </a:xfrm>
            <a:custGeom>
              <a:rect b="b" l="l" r="r" t="t"/>
              <a:pathLst>
                <a:path extrusionOk="0" h="800100" w="1358900">
                  <a:moveTo>
                    <a:pt x="320040" y="792480"/>
                  </a:moveTo>
                  <a:lnTo>
                    <a:pt x="0" y="0"/>
                  </a:lnTo>
                  <a:lnTo>
                    <a:pt x="1358900" y="800100"/>
                  </a:lnTo>
                  <a:lnTo>
                    <a:pt x="320040" y="7924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3453135" y="1946180"/>
              <a:ext cx="2528888" cy="1050925"/>
            </a:xfrm>
            <a:custGeom>
              <a:rect b="b" l="l" r="r" t="t"/>
              <a:pathLst>
                <a:path extrusionOk="0" h="1985" w="4779">
                  <a:moveTo>
                    <a:pt x="3677" y="1181"/>
                  </a:moveTo>
                  <a:lnTo>
                    <a:pt x="3629" y="1185"/>
                  </a:lnTo>
                  <a:lnTo>
                    <a:pt x="3583" y="1197"/>
                  </a:lnTo>
                  <a:lnTo>
                    <a:pt x="3539" y="1215"/>
                  </a:lnTo>
                  <a:lnTo>
                    <a:pt x="3499" y="1240"/>
                  </a:lnTo>
                  <a:lnTo>
                    <a:pt x="3464" y="1269"/>
                  </a:lnTo>
                  <a:lnTo>
                    <a:pt x="3434" y="1305"/>
                  </a:lnTo>
                  <a:lnTo>
                    <a:pt x="3409" y="1345"/>
                  </a:lnTo>
                  <a:lnTo>
                    <a:pt x="3392" y="1388"/>
                  </a:lnTo>
                  <a:lnTo>
                    <a:pt x="3380" y="1434"/>
                  </a:lnTo>
                  <a:lnTo>
                    <a:pt x="3376" y="1484"/>
                  </a:lnTo>
                  <a:lnTo>
                    <a:pt x="3380" y="1532"/>
                  </a:lnTo>
                  <a:lnTo>
                    <a:pt x="3392" y="1578"/>
                  </a:lnTo>
                  <a:lnTo>
                    <a:pt x="3409" y="1621"/>
                  </a:lnTo>
                  <a:lnTo>
                    <a:pt x="3434" y="1661"/>
                  </a:lnTo>
                  <a:lnTo>
                    <a:pt x="3464" y="1697"/>
                  </a:lnTo>
                  <a:lnTo>
                    <a:pt x="3499" y="1727"/>
                  </a:lnTo>
                  <a:lnTo>
                    <a:pt x="3539" y="1751"/>
                  </a:lnTo>
                  <a:lnTo>
                    <a:pt x="3583" y="1769"/>
                  </a:lnTo>
                  <a:lnTo>
                    <a:pt x="3629" y="1781"/>
                  </a:lnTo>
                  <a:lnTo>
                    <a:pt x="3677" y="1785"/>
                  </a:lnTo>
                  <a:lnTo>
                    <a:pt x="3727" y="1781"/>
                  </a:lnTo>
                  <a:lnTo>
                    <a:pt x="3773" y="1769"/>
                  </a:lnTo>
                  <a:lnTo>
                    <a:pt x="3816" y="1751"/>
                  </a:lnTo>
                  <a:lnTo>
                    <a:pt x="3856" y="1727"/>
                  </a:lnTo>
                  <a:lnTo>
                    <a:pt x="3890" y="1697"/>
                  </a:lnTo>
                  <a:lnTo>
                    <a:pt x="3921" y="1661"/>
                  </a:lnTo>
                  <a:lnTo>
                    <a:pt x="3945" y="1621"/>
                  </a:lnTo>
                  <a:lnTo>
                    <a:pt x="3964" y="1578"/>
                  </a:lnTo>
                  <a:lnTo>
                    <a:pt x="3976" y="1532"/>
                  </a:lnTo>
                  <a:lnTo>
                    <a:pt x="3979" y="1484"/>
                  </a:lnTo>
                  <a:lnTo>
                    <a:pt x="3976" y="1434"/>
                  </a:lnTo>
                  <a:lnTo>
                    <a:pt x="3964" y="1388"/>
                  </a:lnTo>
                  <a:lnTo>
                    <a:pt x="3945" y="1345"/>
                  </a:lnTo>
                  <a:lnTo>
                    <a:pt x="3921" y="1305"/>
                  </a:lnTo>
                  <a:lnTo>
                    <a:pt x="3890" y="1269"/>
                  </a:lnTo>
                  <a:lnTo>
                    <a:pt x="3856" y="1240"/>
                  </a:lnTo>
                  <a:lnTo>
                    <a:pt x="3816" y="1215"/>
                  </a:lnTo>
                  <a:lnTo>
                    <a:pt x="3773" y="1197"/>
                  </a:lnTo>
                  <a:lnTo>
                    <a:pt x="3727" y="1185"/>
                  </a:lnTo>
                  <a:lnTo>
                    <a:pt x="3677" y="1181"/>
                  </a:lnTo>
                  <a:close/>
                  <a:moveTo>
                    <a:pt x="838" y="1181"/>
                  </a:moveTo>
                  <a:lnTo>
                    <a:pt x="790" y="1185"/>
                  </a:lnTo>
                  <a:lnTo>
                    <a:pt x="744" y="1197"/>
                  </a:lnTo>
                  <a:lnTo>
                    <a:pt x="700" y="1215"/>
                  </a:lnTo>
                  <a:lnTo>
                    <a:pt x="660" y="1240"/>
                  </a:lnTo>
                  <a:lnTo>
                    <a:pt x="625" y="1269"/>
                  </a:lnTo>
                  <a:lnTo>
                    <a:pt x="595" y="1305"/>
                  </a:lnTo>
                  <a:lnTo>
                    <a:pt x="570" y="1345"/>
                  </a:lnTo>
                  <a:lnTo>
                    <a:pt x="552" y="1388"/>
                  </a:lnTo>
                  <a:lnTo>
                    <a:pt x="541" y="1434"/>
                  </a:lnTo>
                  <a:lnTo>
                    <a:pt x="537" y="1484"/>
                  </a:lnTo>
                  <a:lnTo>
                    <a:pt x="541" y="1532"/>
                  </a:lnTo>
                  <a:lnTo>
                    <a:pt x="552" y="1578"/>
                  </a:lnTo>
                  <a:lnTo>
                    <a:pt x="570" y="1621"/>
                  </a:lnTo>
                  <a:lnTo>
                    <a:pt x="595" y="1661"/>
                  </a:lnTo>
                  <a:lnTo>
                    <a:pt x="625" y="1697"/>
                  </a:lnTo>
                  <a:lnTo>
                    <a:pt x="660" y="1727"/>
                  </a:lnTo>
                  <a:lnTo>
                    <a:pt x="700" y="1751"/>
                  </a:lnTo>
                  <a:lnTo>
                    <a:pt x="744" y="1769"/>
                  </a:lnTo>
                  <a:lnTo>
                    <a:pt x="790" y="1781"/>
                  </a:lnTo>
                  <a:lnTo>
                    <a:pt x="838" y="1785"/>
                  </a:lnTo>
                  <a:lnTo>
                    <a:pt x="887" y="1781"/>
                  </a:lnTo>
                  <a:lnTo>
                    <a:pt x="934" y="1769"/>
                  </a:lnTo>
                  <a:lnTo>
                    <a:pt x="977" y="1751"/>
                  </a:lnTo>
                  <a:lnTo>
                    <a:pt x="1016" y="1727"/>
                  </a:lnTo>
                  <a:lnTo>
                    <a:pt x="1051" y="1697"/>
                  </a:lnTo>
                  <a:lnTo>
                    <a:pt x="1082" y="1661"/>
                  </a:lnTo>
                  <a:lnTo>
                    <a:pt x="1106" y="1621"/>
                  </a:lnTo>
                  <a:lnTo>
                    <a:pt x="1125" y="1578"/>
                  </a:lnTo>
                  <a:lnTo>
                    <a:pt x="1137" y="1532"/>
                  </a:lnTo>
                  <a:lnTo>
                    <a:pt x="1141" y="1484"/>
                  </a:lnTo>
                  <a:lnTo>
                    <a:pt x="1137" y="1434"/>
                  </a:lnTo>
                  <a:lnTo>
                    <a:pt x="1125" y="1388"/>
                  </a:lnTo>
                  <a:lnTo>
                    <a:pt x="1106" y="1345"/>
                  </a:lnTo>
                  <a:lnTo>
                    <a:pt x="1082" y="1305"/>
                  </a:lnTo>
                  <a:lnTo>
                    <a:pt x="1051" y="1269"/>
                  </a:lnTo>
                  <a:lnTo>
                    <a:pt x="1016" y="1240"/>
                  </a:lnTo>
                  <a:lnTo>
                    <a:pt x="977" y="1215"/>
                  </a:lnTo>
                  <a:lnTo>
                    <a:pt x="934" y="1197"/>
                  </a:lnTo>
                  <a:lnTo>
                    <a:pt x="887" y="1185"/>
                  </a:lnTo>
                  <a:lnTo>
                    <a:pt x="838" y="1181"/>
                  </a:lnTo>
                  <a:close/>
                  <a:moveTo>
                    <a:pt x="2778" y="274"/>
                  </a:moveTo>
                  <a:lnTo>
                    <a:pt x="2765" y="274"/>
                  </a:lnTo>
                  <a:lnTo>
                    <a:pt x="2751" y="279"/>
                  </a:lnTo>
                  <a:lnTo>
                    <a:pt x="2739" y="286"/>
                  </a:lnTo>
                  <a:lnTo>
                    <a:pt x="2730" y="298"/>
                  </a:lnTo>
                  <a:lnTo>
                    <a:pt x="2725" y="309"/>
                  </a:lnTo>
                  <a:lnTo>
                    <a:pt x="2723" y="324"/>
                  </a:lnTo>
                  <a:lnTo>
                    <a:pt x="2723" y="615"/>
                  </a:lnTo>
                  <a:lnTo>
                    <a:pt x="2726" y="634"/>
                  </a:lnTo>
                  <a:lnTo>
                    <a:pt x="2738" y="650"/>
                  </a:lnTo>
                  <a:lnTo>
                    <a:pt x="2754" y="662"/>
                  </a:lnTo>
                  <a:lnTo>
                    <a:pt x="2772" y="666"/>
                  </a:lnTo>
                  <a:lnTo>
                    <a:pt x="3466" y="666"/>
                  </a:lnTo>
                  <a:lnTo>
                    <a:pt x="3483" y="662"/>
                  </a:lnTo>
                  <a:lnTo>
                    <a:pt x="3499" y="653"/>
                  </a:lnTo>
                  <a:lnTo>
                    <a:pt x="3510" y="638"/>
                  </a:lnTo>
                  <a:lnTo>
                    <a:pt x="3515" y="621"/>
                  </a:lnTo>
                  <a:lnTo>
                    <a:pt x="3515" y="604"/>
                  </a:lnTo>
                  <a:lnTo>
                    <a:pt x="3508" y="588"/>
                  </a:lnTo>
                  <a:lnTo>
                    <a:pt x="3476" y="546"/>
                  </a:lnTo>
                  <a:lnTo>
                    <a:pt x="3435" y="506"/>
                  </a:lnTo>
                  <a:lnTo>
                    <a:pt x="3387" y="470"/>
                  </a:lnTo>
                  <a:lnTo>
                    <a:pt x="3332" y="435"/>
                  </a:lnTo>
                  <a:lnTo>
                    <a:pt x="3271" y="404"/>
                  </a:lnTo>
                  <a:lnTo>
                    <a:pt x="3203" y="375"/>
                  </a:lnTo>
                  <a:lnTo>
                    <a:pt x="3128" y="347"/>
                  </a:lnTo>
                  <a:lnTo>
                    <a:pt x="3048" y="324"/>
                  </a:lnTo>
                  <a:lnTo>
                    <a:pt x="2964" y="303"/>
                  </a:lnTo>
                  <a:lnTo>
                    <a:pt x="2872" y="288"/>
                  </a:lnTo>
                  <a:lnTo>
                    <a:pt x="2778" y="274"/>
                  </a:lnTo>
                  <a:close/>
                  <a:moveTo>
                    <a:pt x="2520" y="259"/>
                  </a:moveTo>
                  <a:lnTo>
                    <a:pt x="2417" y="260"/>
                  </a:lnTo>
                  <a:lnTo>
                    <a:pt x="2323" y="263"/>
                  </a:lnTo>
                  <a:lnTo>
                    <a:pt x="2236" y="270"/>
                  </a:lnTo>
                  <a:lnTo>
                    <a:pt x="2158" y="277"/>
                  </a:lnTo>
                  <a:lnTo>
                    <a:pt x="2087" y="289"/>
                  </a:lnTo>
                  <a:lnTo>
                    <a:pt x="2023" y="302"/>
                  </a:lnTo>
                  <a:lnTo>
                    <a:pt x="1968" y="318"/>
                  </a:lnTo>
                  <a:lnTo>
                    <a:pt x="1920" y="337"/>
                  </a:lnTo>
                  <a:lnTo>
                    <a:pt x="1881" y="359"/>
                  </a:lnTo>
                  <a:lnTo>
                    <a:pt x="1869" y="372"/>
                  </a:lnTo>
                  <a:lnTo>
                    <a:pt x="1855" y="390"/>
                  </a:lnTo>
                  <a:lnTo>
                    <a:pt x="1840" y="415"/>
                  </a:lnTo>
                  <a:lnTo>
                    <a:pt x="1823" y="443"/>
                  </a:lnTo>
                  <a:lnTo>
                    <a:pt x="1807" y="473"/>
                  </a:lnTo>
                  <a:lnTo>
                    <a:pt x="1789" y="505"/>
                  </a:lnTo>
                  <a:lnTo>
                    <a:pt x="1773" y="535"/>
                  </a:lnTo>
                  <a:lnTo>
                    <a:pt x="1759" y="566"/>
                  </a:lnTo>
                  <a:lnTo>
                    <a:pt x="1746" y="593"/>
                  </a:lnTo>
                  <a:lnTo>
                    <a:pt x="1740" y="609"/>
                  </a:lnTo>
                  <a:lnTo>
                    <a:pt x="1741" y="625"/>
                  </a:lnTo>
                  <a:lnTo>
                    <a:pt x="1747" y="641"/>
                  </a:lnTo>
                  <a:lnTo>
                    <a:pt x="1759" y="654"/>
                  </a:lnTo>
                  <a:lnTo>
                    <a:pt x="1773" y="663"/>
                  </a:lnTo>
                  <a:lnTo>
                    <a:pt x="1791" y="666"/>
                  </a:lnTo>
                  <a:lnTo>
                    <a:pt x="2571" y="666"/>
                  </a:lnTo>
                  <a:lnTo>
                    <a:pt x="2591" y="662"/>
                  </a:lnTo>
                  <a:lnTo>
                    <a:pt x="2607" y="650"/>
                  </a:lnTo>
                  <a:lnTo>
                    <a:pt x="2617" y="634"/>
                  </a:lnTo>
                  <a:lnTo>
                    <a:pt x="2622" y="615"/>
                  </a:lnTo>
                  <a:lnTo>
                    <a:pt x="2622" y="309"/>
                  </a:lnTo>
                  <a:lnTo>
                    <a:pt x="2617" y="290"/>
                  </a:lnTo>
                  <a:lnTo>
                    <a:pt x="2607" y="274"/>
                  </a:lnTo>
                  <a:lnTo>
                    <a:pt x="2591" y="263"/>
                  </a:lnTo>
                  <a:lnTo>
                    <a:pt x="2572" y="260"/>
                  </a:lnTo>
                  <a:lnTo>
                    <a:pt x="2520" y="259"/>
                  </a:lnTo>
                  <a:close/>
                  <a:moveTo>
                    <a:pt x="2691" y="0"/>
                  </a:moveTo>
                  <a:lnTo>
                    <a:pt x="2819" y="3"/>
                  </a:lnTo>
                  <a:lnTo>
                    <a:pt x="2942" y="15"/>
                  </a:lnTo>
                  <a:lnTo>
                    <a:pt x="3062" y="32"/>
                  </a:lnTo>
                  <a:lnTo>
                    <a:pt x="3181" y="57"/>
                  </a:lnTo>
                  <a:lnTo>
                    <a:pt x="3296" y="87"/>
                  </a:lnTo>
                  <a:lnTo>
                    <a:pt x="3406" y="127"/>
                  </a:lnTo>
                  <a:lnTo>
                    <a:pt x="3515" y="172"/>
                  </a:lnTo>
                  <a:lnTo>
                    <a:pt x="3621" y="222"/>
                  </a:lnTo>
                  <a:lnTo>
                    <a:pt x="3722" y="280"/>
                  </a:lnTo>
                  <a:lnTo>
                    <a:pt x="3822" y="346"/>
                  </a:lnTo>
                  <a:lnTo>
                    <a:pt x="3919" y="417"/>
                  </a:lnTo>
                  <a:lnTo>
                    <a:pt x="4012" y="495"/>
                  </a:lnTo>
                  <a:lnTo>
                    <a:pt x="4104" y="578"/>
                  </a:lnTo>
                  <a:lnTo>
                    <a:pt x="4192" y="669"/>
                  </a:lnTo>
                  <a:lnTo>
                    <a:pt x="4278" y="765"/>
                  </a:lnTo>
                  <a:lnTo>
                    <a:pt x="4360" y="868"/>
                  </a:lnTo>
                  <a:lnTo>
                    <a:pt x="4391" y="912"/>
                  </a:lnTo>
                  <a:lnTo>
                    <a:pt x="4418" y="962"/>
                  </a:lnTo>
                  <a:lnTo>
                    <a:pt x="4443" y="1018"/>
                  </a:lnTo>
                  <a:lnTo>
                    <a:pt x="4465" y="1078"/>
                  </a:lnTo>
                  <a:lnTo>
                    <a:pt x="4485" y="1139"/>
                  </a:lnTo>
                  <a:lnTo>
                    <a:pt x="4504" y="1202"/>
                  </a:lnTo>
                  <a:lnTo>
                    <a:pt x="4520" y="1265"/>
                  </a:lnTo>
                  <a:lnTo>
                    <a:pt x="4533" y="1326"/>
                  </a:lnTo>
                  <a:lnTo>
                    <a:pt x="4546" y="1382"/>
                  </a:lnTo>
                  <a:lnTo>
                    <a:pt x="4678" y="1382"/>
                  </a:lnTo>
                  <a:lnTo>
                    <a:pt x="4705" y="1387"/>
                  </a:lnTo>
                  <a:lnTo>
                    <a:pt x="4728" y="1397"/>
                  </a:lnTo>
                  <a:lnTo>
                    <a:pt x="4749" y="1413"/>
                  </a:lnTo>
                  <a:lnTo>
                    <a:pt x="4765" y="1433"/>
                  </a:lnTo>
                  <a:lnTo>
                    <a:pt x="4775" y="1456"/>
                  </a:lnTo>
                  <a:lnTo>
                    <a:pt x="4779" y="1484"/>
                  </a:lnTo>
                  <a:lnTo>
                    <a:pt x="4775" y="1510"/>
                  </a:lnTo>
                  <a:lnTo>
                    <a:pt x="4765" y="1534"/>
                  </a:lnTo>
                  <a:lnTo>
                    <a:pt x="4749" y="1555"/>
                  </a:lnTo>
                  <a:lnTo>
                    <a:pt x="4728" y="1569"/>
                  </a:lnTo>
                  <a:lnTo>
                    <a:pt x="4705" y="1579"/>
                  </a:lnTo>
                  <a:lnTo>
                    <a:pt x="4678" y="1584"/>
                  </a:lnTo>
                  <a:lnTo>
                    <a:pt x="4579" y="1584"/>
                  </a:lnTo>
                  <a:lnTo>
                    <a:pt x="4576" y="1610"/>
                  </a:lnTo>
                  <a:lnTo>
                    <a:pt x="4566" y="1635"/>
                  </a:lnTo>
                  <a:lnTo>
                    <a:pt x="4550" y="1655"/>
                  </a:lnTo>
                  <a:lnTo>
                    <a:pt x="4530" y="1671"/>
                  </a:lnTo>
                  <a:lnTo>
                    <a:pt x="4505" y="1681"/>
                  </a:lnTo>
                  <a:lnTo>
                    <a:pt x="4479" y="1684"/>
                  </a:lnTo>
                  <a:lnTo>
                    <a:pt x="4138" y="1684"/>
                  </a:lnTo>
                  <a:lnTo>
                    <a:pt x="4108" y="1742"/>
                  </a:lnTo>
                  <a:lnTo>
                    <a:pt x="4072" y="1794"/>
                  </a:lnTo>
                  <a:lnTo>
                    <a:pt x="4030" y="1842"/>
                  </a:lnTo>
                  <a:lnTo>
                    <a:pt x="3982" y="1882"/>
                  </a:lnTo>
                  <a:lnTo>
                    <a:pt x="3928" y="1919"/>
                  </a:lnTo>
                  <a:lnTo>
                    <a:pt x="3872" y="1948"/>
                  </a:lnTo>
                  <a:lnTo>
                    <a:pt x="3809" y="1968"/>
                  </a:lnTo>
                  <a:lnTo>
                    <a:pt x="3745" y="1981"/>
                  </a:lnTo>
                  <a:lnTo>
                    <a:pt x="3677" y="1985"/>
                  </a:lnTo>
                  <a:lnTo>
                    <a:pt x="3611" y="1981"/>
                  </a:lnTo>
                  <a:lnTo>
                    <a:pt x="3545" y="1968"/>
                  </a:lnTo>
                  <a:lnTo>
                    <a:pt x="3484" y="1948"/>
                  </a:lnTo>
                  <a:lnTo>
                    <a:pt x="3426" y="1919"/>
                  </a:lnTo>
                  <a:lnTo>
                    <a:pt x="3373" y="1882"/>
                  </a:lnTo>
                  <a:lnTo>
                    <a:pt x="3325" y="1842"/>
                  </a:lnTo>
                  <a:lnTo>
                    <a:pt x="3283" y="1794"/>
                  </a:lnTo>
                  <a:lnTo>
                    <a:pt x="3247" y="1742"/>
                  </a:lnTo>
                  <a:lnTo>
                    <a:pt x="3218" y="1684"/>
                  </a:lnTo>
                  <a:lnTo>
                    <a:pt x="1299" y="1684"/>
                  </a:lnTo>
                  <a:lnTo>
                    <a:pt x="1269" y="1742"/>
                  </a:lnTo>
                  <a:lnTo>
                    <a:pt x="1233" y="1794"/>
                  </a:lnTo>
                  <a:lnTo>
                    <a:pt x="1190" y="1842"/>
                  </a:lnTo>
                  <a:lnTo>
                    <a:pt x="1143" y="1882"/>
                  </a:lnTo>
                  <a:lnTo>
                    <a:pt x="1089" y="1919"/>
                  </a:lnTo>
                  <a:lnTo>
                    <a:pt x="1032" y="1948"/>
                  </a:lnTo>
                  <a:lnTo>
                    <a:pt x="970" y="1968"/>
                  </a:lnTo>
                  <a:lnTo>
                    <a:pt x="906" y="1981"/>
                  </a:lnTo>
                  <a:lnTo>
                    <a:pt x="838" y="1985"/>
                  </a:lnTo>
                  <a:lnTo>
                    <a:pt x="771" y="1981"/>
                  </a:lnTo>
                  <a:lnTo>
                    <a:pt x="706" y="1968"/>
                  </a:lnTo>
                  <a:lnTo>
                    <a:pt x="645" y="1948"/>
                  </a:lnTo>
                  <a:lnTo>
                    <a:pt x="587" y="1919"/>
                  </a:lnTo>
                  <a:lnTo>
                    <a:pt x="534" y="1882"/>
                  </a:lnTo>
                  <a:lnTo>
                    <a:pt x="486" y="1842"/>
                  </a:lnTo>
                  <a:lnTo>
                    <a:pt x="444" y="1794"/>
                  </a:lnTo>
                  <a:lnTo>
                    <a:pt x="407" y="1742"/>
                  </a:lnTo>
                  <a:lnTo>
                    <a:pt x="378" y="1684"/>
                  </a:lnTo>
                  <a:lnTo>
                    <a:pt x="251" y="1684"/>
                  </a:lnTo>
                  <a:lnTo>
                    <a:pt x="226" y="1681"/>
                  </a:lnTo>
                  <a:lnTo>
                    <a:pt x="204" y="1672"/>
                  </a:lnTo>
                  <a:lnTo>
                    <a:pt x="184" y="1658"/>
                  </a:lnTo>
                  <a:lnTo>
                    <a:pt x="168" y="1640"/>
                  </a:lnTo>
                  <a:lnTo>
                    <a:pt x="158" y="1619"/>
                  </a:lnTo>
                  <a:lnTo>
                    <a:pt x="152" y="1594"/>
                  </a:lnTo>
                  <a:lnTo>
                    <a:pt x="151" y="1592"/>
                  </a:lnTo>
                  <a:lnTo>
                    <a:pt x="151" y="1588"/>
                  </a:lnTo>
                  <a:lnTo>
                    <a:pt x="151" y="1584"/>
                  </a:lnTo>
                  <a:lnTo>
                    <a:pt x="100" y="1584"/>
                  </a:lnTo>
                  <a:lnTo>
                    <a:pt x="74" y="1579"/>
                  </a:lnTo>
                  <a:lnTo>
                    <a:pt x="49" y="1569"/>
                  </a:lnTo>
                  <a:lnTo>
                    <a:pt x="29" y="1555"/>
                  </a:lnTo>
                  <a:lnTo>
                    <a:pt x="13" y="1533"/>
                  </a:lnTo>
                  <a:lnTo>
                    <a:pt x="3" y="1510"/>
                  </a:lnTo>
                  <a:lnTo>
                    <a:pt x="0" y="1484"/>
                  </a:lnTo>
                  <a:lnTo>
                    <a:pt x="3" y="1456"/>
                  </a:lnTo>
                  <a:lnTo>
                    <a:pt x="13" y="1433"/>
                  </a:lnTo>
                  <a:lnTo>
                    <a:pt x="29" y="1411"/>
                  </a:lnTo>
                  <a:lnTo>
                    <a:pt x="49" y="1397"/>
                  </a:lnTo>
                  <a:lnTo>
                    <a:pt x="74" y="1387"/>
                  </a:lnTo>
                  <a:lnTo>
                    <a:pt x="100" y="1382"/>
                  </a:lnTo>
                  <a:lnTo>
                    <a:pt x="164" y="1382"/>
                  </a:lnTo>
                  <a:lnTo>
                    <a:pt x="174" y="1329"/>
                  </a:lnTo>
                  <a:lnTo>
                    <a:pt x="189" y="1272"/>
                  </a:lnTo>
                  <a:lnTo>
                    <a:pt x="207" y="1213"/>
                  </a:lnTo>
                  <a:lnTo>
                    <a:pt x="232" y="1150"/>
                  </a:lnTo>
                  <a:lnTo>
                    <a:pt x="262" y="1086"/>
                  </a:lnTo>
                  <a:lnTo>
                    <a:pt x="300" y="1023"/>
                  </a:lnTo>
                  <a:lnTo>
                    <a:pt x="345" y="957"/>
                  </a:lnTo>
                  <a:lnTo>
                    <a:pt x="397" y="894"/>
                  </a:lnTo>
                  <a:lnTo>
                    <a:pt x="451" y="840"/>
                  </a:lnTo>
                  <a:lnTo>
                    <a:pt x="509" y="791"/>
                  </a:lnTo>
                  <a:lnTo>
                    <a:pt x="571" y="747"/>
                  </a:lnTo>
                  <a:lnTo>
                    <a:pt x="638" y="708"/>
                  </a:lnTo>
                  <a:lnTo>
                    <a:pt x="708" y="673"/>
                  </a:lnTo>
                  <a:lnTo>
                    <a:pt x="780" y="643"/>
                  </a:lnTo>
                  <a:lnTo>
                    <a:pt x="854" y="617"/>
                  </a:lnTo>
                  <a:lnTo>
                    <a:pt x="929" y="593"/>
                  </a:lnTo>
                  <a:lnTo>
                    <a:pt x="1003" y="575"/>
                  </a:lnTo>
                  <a:lnTo>
                    <a:pt x="1077" y="559"/>
                  </a:lnTo>
                  <a:lnTo>
                    <a:pt x="1151" y="544"/>
                  </a:lnTo>
                  <a:lnTo>
                    <a:pt x="1221" y="534"/>
                  </a:lnTo>
                  <a:lnTo>
                    <a:pt x="1289" y="525"/>
                  </a:lnTo>
                  <a:lnTo>
                    <a:pt x="1354" y="518"/>
                  </a:lnTo>
                  <a:lnTo>
                    <a:pt x="1414" y="514"/>
                  </a:lnTo>
                  <a:lnTo>
                    <a:pt x="1469" y="511"/>
                  </a:lnTo>
                  <a:lnTo>
                    <a:pt x="1520" y="508"/>
                  </a:lnTo>
                  <a:lnTo>
                    <a:pt x="1562" y="508"/>
                  </a:lnTo>
                  <a:lnTo>
                    <a:pt x="1594" y="446"/>
                  </a:lnTo>
                  <a:lnTo>
                    <a:pt x="1621" y="392"/>
                  </a:lnTo>
                  <a:lnTo>
                    <a:pt x="1647" y="344"/>
                  </a:lnTo>
                  <a:lnTo>
                    <a:pt x="1672" y="303"/>
                  </a:lnTo>
                  <a:lnTo>
                    <a:pt x="1692" y="269"/>
                  </a:lnTo>
                  <a:lnTo>
                    <a:pt x="1712" y="238"/>
                  </a:lnTo>
                  <a:lnTo>
                    <a:pt x="1728" y="214"/>
                  </a:lnTo>
                  <a:lnTo>
                    <a:pt x="1744" y="193"/>
                  </a:lnTo>
                  <a:lnTo>
                    <a:pt x="1757" y="176"/>
                  </a:lnTo>
                  <a:lnTo>
                    <a:pt x="1769" y="163"/>
                  </a:lnTo>
                  <a:lnTo>
                    <a:pt x="1779" y="153"/>
                  </a:lnTo>
                  <a:lnTo>
                    <a:pt x="1788" y="145"/>
                  </a:lnTo>
                  <a:lnTo>
                    <a:pt x="1795" y="140"/>
                  </a:lnTo>
                  <a:lnTo>
                    <a:pt x="1801" y="137"/>
                  </a:lnTo>
                  <a:lnTo>
                    <a:pt x="1805" y="134"/>
                  </a:lnTo>
                  <a:lnTo>
                    <a:pt x="1850" y="111"/>
                  </a:lnTo>
                  <a:lnTo>
                    <a:pt x="1901" y="89"/>
                  </a:lnTo>
                  <a:lnTo>
                    <a:pt x="1960" y="70"/>
                  </a:lnTo>
                  <a:lnTo>
                    <a:pt x="2026" y="54"/>
                  </a:lnTo>
                  <a:lnTo>
                    <a:pt x="2098" y="40"/>
                  </a:lnTo>
                  <a:lnTo>
                    <a:pt x="2179" y="28"/>
                  </a:lnTo>
                  <a:lnTo>
                    <a:pt x="2266" y="18"/>
                  </a:lnTo>
                  <a:lnTo>
                    <a:pt x="2361" y="11"/>
                  </a:lnTo>
                  <a:lnTo>
                    <a:pt x="2464" y="5"/>
                  </a:lnTo>
                  <a:lnTo>
                    <a:pt x="2574" y="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81" name="Google Shape;281;p16"/>
          <p:cNvGrpSpPr/>
          <p:nvPr/>
        </p:nvGrpSpPr>
        <p:grpSpPr>
          <a:xfrm>
            <a:off x="5946017" y="2370093"/>
            <a:ext cx="3298728" cy="1861235"/>
            <a:chOff x="5612642" y="2570118"/>
            <a:chExt cx="3298728" cy="1861235"/>
          </a:xfrm>
        </p:grpSpPr>
        <p:sp>
          <p:nvSpPr>
            <p:cNvPr id="282" name="Google Shape;282;p16"/>
            <p:cNvSpPr/>
            <p:nvPr/>
          </p:nvSpPr>
          <p:spPr>
            <a:xfrm>
              <a:off x="5672870" y="2666053"/>
              <a:ext cx="3238500" cy="1765300"/>
            </a:xfrm>
            <a:prstGeom prst="parallelogram">
              <a:avLst>
                <a:gd fmla="val 5778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 flipH="1" rot="10800000">
              <a:off x="6281198" y="2570118"/>
              <a:ext cx="1358900" cy="800100"/>
            </a:xfrm>
            <a:custGeom>
              <a:rect b="b" l="l" r="r" t="t"/>
              <a:pathLst>
                <a:path extrusionOk="0" h="800100" w="1358900">
                  <a:moveTo>
                    <a:pt x="320040" y="792480"/>
                  </a:moveTo>
                  <a:lnTo>
                    <a:pt x="0" y="0"/>
                  </a:lnTo>
                  <a:lnTo>
                    <a:pt x="1358900" y="800100"/>
                  </a:lnTo>
                  <a:lnTo>
                    <a:pt x="320040" y="7924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5612642" y="3466152"/>
              <a:ext cx="2385603" cy="929452"/>
            </a:xfrm>
            <a:custGeom>
              <a:rect b="b" l="l" r="r" t="t"/>
              <a:pathLst>
                <a:path extrusionOk="0" h="2656" w="6396">
                  <a:moveTo>
                    <a:pt x="1217" y="1739"/>
                  </a:moveTo>
                  <a:lnTo>
                    <a:pt x="1153" y="1743"/>
                  </a:lnTo>
                  <a:lnTo>
                    <a:pt x="1095" y="1759"/>
                  </a:lnTo>
                  <a:lnTo>
                    <a:pt x="1039" y="1782"/>
                  </a:lnTo>
                  <a:lnTo>
                    <a:pt x="988" y="1813"/>
                  </a:lnTo>
                  <a:lnTo>
                    <a:pt x="944" y="1852"/>
                  </a:lnTo>
                  <a:lnTo>
                    <a:pt x="905" y="1896"/>
                  </a:lnTo>
                  <a:lnTo>
                    <a:pt x="874" y="1947"/>
                  </a:lnTo>
                  <a:lnTo>
                    <a:pt x="851" y="2003"/>
                  </a:lnTo>
                  <a:lnTo>
                    <a:pt x="835" y="2063"/>
                  </a:lnTo>
                  <a:lnTo>
                    <a:pt x="830" y="2125"/>
                  </a:lnTo>
                  <a:lnTo>
                    <a:pt x="835" y="2187"/>
                  </a:lnTo>
                  <a:lnTo>
                    <a:pt x="851" y="2247"/>
                  </a:lnTo>
                  <a:lnTo>
                    <a:pt x="874" y="2302"/>
                  </a:lnTo>
                  <a:lnTo>
                    <a:pt x="905" y="2354"/>
                  </a:lnTo>
                  <a:lnTo>
                    <a:pt x="944" y="2399"/>
                  </a:lnTo>
                  <a:lnTo>
                    <a:pt x="988" y="2437"/>
                  </a:lnTo>
                  <a:lnTo>
                    <a:pt x="1039" y="2468"/>
                  </a:lnTo>
                  <a:lnTo>
                    <a:pt x="1095" y="2492"/>
                  </a:lnTo>
                  <a:lnTo>
                    <a:pt x="1153" y="2507"/>
                  </a:lnTo>
                  <a:lnTo>
                    <a:pt x="1217" y="2511"/>
                  </a:lnTo>
                  <a:lnTo>
                    <a:pt x="1279" y="2507"/>
                  </a:lnTo>
                  <a:lnTo>
                    <a:pt x="1339" y="2492"/>
                  </a:lnTo>
                  <a:lnTo>
                    <a:pt x="1394" y="2468"/>
                  </a:lnTo>
                  <a:lnTo>
                    <a:pt x="1444" y="2437"/>
                  </a:lnTo>
                  <a:lnTo>
                    <a:pt x="1489" y="2399"/>
                  </a:lnTo>
                  <a:lnTo>
                    <a:pt x="1527" y="2354"/>
                  </a:lnTo>
                  <a:lnTo>
                    <a:pt x="1558" y="2302"/>
                  </a:lnTo>
                  <a:lnTo>
                    <a:pt x="1583" y="2247"/>
                  </a:lnTo>
                  <a:lnTo>
                    <a:pt x="1597" y="2187"/>
                  </a:lnTo>
                  <a:lnTo>
                    <a:pt x="1603" y="2125"/>
                  </a:lnTo>
                  <a:lnTo>
                    <a:pt x="1597" y="2063"/>
                  </a:lnTo>
                  <a:lnTo>
                    <a:pt x="1583" y="2003"/>
                  </a:lnTo>
                  <a:lnTo>
                    <a:pt x="1558" y="1947"/>
                  </a:lnTo>
                  <a:lnTo>
                    <a:pt x="1527" y="1896"/>
                  </a:lnTo>
                  <a:lnTo>
                    <a:pt x="1489" y="1852"/>
                  </a:lnTo>
                  <a:lnTo>
                    <a:pt x="1444" y="1813"/>
                  </a:lnTo>
                  <a:lnTo>
                    <a:pt x="1394" y="1782"/>
                  </a:lnTo>
                  <a:lnTo>
                    <a:pt x="1339" y="1759"/>
                  </a:lnTo>
                  <a:lnTo>
                    <a:pt x="1279" y="1743"/>
                  </a:lnTo>
                  <a:lnTo>
                    <a:pt x="1217" y="1739"/>
                  </a:lnTo>
                  <a:close/>
                  <a:moveTo>
                    <a:pt x="5506" y="1722"/>
                  </a:moveTo>
                  <a:lnTo>
                    <a:pt x="5442" y="1728"/>
                  </a:lnTo>
                  <a:lnTo>
                    <a:pt x="5384" y="1743"/>
                  </a:lnTo>
                  <a:lnTo>
                    <a:pt x="5328" y="1766"/>
                  </a:lnTo>
                  <a:lnTo>
                    <a:pt x="5278" y="1797"/>
                  </a:lnTo>
                  <a:lnTo>
                    <a:pt x="5233" y="1836"/>
                  </a:lnTo>
                  <a:lnTo>
                    <a:pt x="5194" y="1881"/>
                  </a:lnTo>
                  <a:lnTo>
                    <a:pt x="5163" y="1931"/>
                  </a:lnTo>
                  <a:lnTo>
                    <a:pt x="5140" y="1987"/>
                  </a:lnTo>
                  <a:lnTo>
                    <a:pt x="5125" y="2046"/>
                  </a:lnTo>
                  <a:lnTo>
                    <a:pt x="5121" y="2110"/>
                  </a:lnTo>
                  <a:lnTo>
                    <a:pt x="5125" y="2172"/>
                  </a:lnTo>
                  <a:lnTo>
                    <a:pt x="5140" y="2232"/>
                  </a:lnTo>
                  <a:lnTo>
                    <a:pt x="5163" y="2286"/>
                  </a:lnTo>
                  <a:lnTo>
                    <a:pt x="5194" y="2336"/>
                  </a:lnTo>
                  <a:lnTo>
                    <a:pt x="5233" y="2381"/>
                  </a:lnTo>
                  <a:lnTo>
                    <a:pt x="5278" y="2420"/>
                  </a:lnTo>
                  <a:lnTo>
                    <a:pt x="5328" y="2453"/>
                  </a:lnTo>
                  <a:lnTo>
                    <a:pt x="5384" y="2476"/>
                  </a:lnTo>
                  <a:lnTo>
                    <a:pt x="5442" y="2490"/>
                  </a:lnTo>
                  <a:lnTo>
                    <a:pt x="5506" y="2496"/>
                  </a:lnTo>
                  <a:lnTo>
                    <a:pt x="5568" y="2490"/>
                  </a:lnTo>
                  <a:lnTo>
                    <a:pt x="5628" y="2476"/>
                  </a:lnTo>
                  <a:lnTo>
                    <a:pt x="5683" y="2453"/>
                  </a:lnTo>
                  <a:lnTo>
                    <a:pt x="5733" y="2420"/>
                  </a:lnTo>
                  <a:lnTo>
                    <a:pt x="5780" y="2381"/>
                  </a:lnTo>
                  <a:lnTo>
                    <a:pt x="5816" y="2336"/>
                  </a:lnTo>
                  <a:lnTo>
                    <a:pt x="5849" y="2286"/>
                  </a:lnTo>
                  <a:lnTo>
                    <a:pt x="5873" y="2232"/>
                  </a:lnTo>
                  <a:lnTo>
                    <a:pt x="5886" y="2172"/>
                  </a:lnTo>
                  <a:lnTo>
                    <a:pt x="5892" y="2110"/>
                  </a:lnTo>
                  <a:lnTo>
                    <a:pt x="5886" y="2046"/>
                  </a:lnTo>
                  <a:lnTo>
                    <a:pt x="5873" y="1987"/>
                  </a:lnTo>
                  <a:lnTo>
                    <a:pt x="5849" y="1931"/>
                  </a:lnTo>
                  <a:lnTo>
                    <a:pt x="5816" y="1881"/>
                  </a:lnTo>
                  <a:lnTo>
                    <a:pt x="5780" y="1836"/>
                  </a:lnTo>
                  <a:lnTo>
                    <a:pt x="5733" y="1797"/>
                  </a:lnTo>
                  <a:lnTo>
                    <a:pt x="5683" y="1766"/>
                  </a:lnTo>
                  <a:lnTo>
                    <a:pt x="5628" y="1743"/>
                  </a:lnTo>
                  <a:lnTo>
                    <a:pt x="5568" y="1728"/>
                  </a:lnTo>
                  <a:lnTo>
                    <a:pt x="5506" y="1722"/>
                  </a:lnTo>
                  <a:close/>
                  <a:moveTo>
                    <a:pt x="1217" y="1594"/>
                  </a:moveTo>
                  <a:lnTo>
                    <a:pt x="1295" y="1600"/>
                  </a:lnTo>
                  <a:lnTo>
                    <a:pt x="1370" y="1617"/>
                  </a:lnTo>
                  <a:lnTo>
                    <a:pt x="1440" y="1642"/>
                  </a:lnTo>
                  <a:lnTo>
                    <a:pt x="1506" y="1679"/>
                  </a:lnTo>
                  <a:lnTo>
                    <a:pt x="1564" y="1724"/>
                  </a:lnTo>
                  <a:lnTo>
                    <a:pt x="1616" y="1776"/>
                  </a:lnTo>
                  <a:lnTo>
                    <a:pt x="1661" y="1836"/>
                  </a:lnTo>
                  <a:lnTo>
                    <a:pt x="1698" y="1900"/>
                  </a:lnTo>
                  <a:lnTo>
                    <a:pt x="1725" y="1972"/>
                  </a:lnTo>
                  <a:lnTo>
                    <a:pt x="1740" y="2046"/>
                  </a:lnTo>
                  <a:lnTo>
                    <a:pt x="1746" y="2125"/>
                  </a:lnTo>
                  <a:lnTo>
                    <a:pt x="1740" y="2203"/>
                  </a:lnTo>
                  <a:lnTo>
                    <a:pt x="1725" y="2278"/>
                  </a:lnTo>
                  <a:lnTo>
                    <a:pt x="1698" y="2348"/>
                  </a:lnTo>
                  <a:lnTo>
                    <a:pt x="1661" y="2414"/>
                  </a:lnTo>
                  <a:lnTo>
                    <a:pt x="1616" y="2474"/>
                  </a:lnTo>
                  <a:lnTo>
                    <a:pt x="1564" y="2527"/>
                  </a:lnTo>
                  <a:lnTo>
                    <a:pt x="1506" y="2571"/>
                  </a:lnTo>
                  <a:lnTo>
                    <a:pt x="1440" y="2606"/>
                  </a:lnTo>
                  <a:lnTo>
                    <a:pt x="1370" y="2633"/>
                  </a:lnTo>
                  <a:lnTo>
                    <a:pt x="1295" y="2651"/>
                  </a:lnTo>
                  <a:lnTo>
                    <a:pt x="1217" y="2656"/>
                  </a:lnTo>
                  <a:lnTo>
                    <a:pt x="1138" y="2651"/>
                  </a:lnTo>
                  <a:lnTo>
                    <a:pt x="1064" y="2633"/>
                  </a:lnTo>
                  <a:lnTo>
                    <a:pt x="992" y="2606"/>
                  </a:lnTo>
                  <a:lnTo>
                    <a:pt x="928" y="2571"/>
                  </a:lnTo>
                  <a:lnTo>
                    <a:pt x="868" y="2527"/>
                  </a:lnTo>
                  <a:lnTo>
                    <a:pt x="816" y="2474"/>
                  </a:lnTo>
                  <a:lnTo>
                    <a:pt x="771" y="2414"/>
                  </a:lnTo>
                  <a:lnTo>
                    <a:pt x="735" y="2348"/>
                  </a:lnTo>
                  <a:lnTo>
                    <a:pt x="707" y="2278"/>
                  </a:lnTo>
                  <a:lnTo>
                    <a:pt x="692" y="2203"/>
                  </a:lnTo>
                  <a:lnTo>
                    <a:pt x="686" y="2125"/>
                  </a:lnTo>
                  <a:lnTo>
                    <a:pt x="692" y="2046"/>
                  </a:lnTo>
                  <a:lnTo>
                    <a:pt x="707" y="1972"/>
                  </a:lnTo>
                  <a:lnTo>
                    <a:pt x="735" y="1900"/>
                  </a:lnTo>
                  <a:lnTo>
                    <a:pt x="771" y="1836"/>
                  </a:lnTo>
                  <a:lnTo>
                    <a:pt x="816" y="1776"/>
                  </a:lnTo>
                  <a:lnTo>
                    <a:pt x="868" y="1724"/>
                  </a:lnTo>
                  <a:lnTo>
                    <a:pt x="928" y="1679"/>
                  </a:lnTo>
                  <a:lnTo>
                    <a:pt x="992" y="1642"/>
                  </a:lnTo>
                  <a:lnTo>
                    <a:pt x="1064" y="1617"/>
                  </a:lnTo>
                  <a:lnTo>
                    <a:pt x="1138" y="1600"/>
                  </a:lnTo>
                  <a:lnTo>
                    <a:pt x="1217" y="1594"/>
                  </a:lnTo>
                  <a:close/>
                  <a:moveTo>
                    <a:pt x="5506" y="1578"/>
                  </a:moveTo>
                  <a:lnTo>
                    <a:pt x="5584" y="1584"/>
                  </a:lnTo>
                  <a:lnTo>
                    <a:pt x="5659" y="1600"/>
                  </a:lnTo>
                  <a:lnTo>
                    <a:pt x="5729" y="1627"/>
                  </a:lnTo>
                  <a:lnTo>
                    <a:pt x="5795" y="1664"/>
                  </a:lnTo>
                  <a:lnTo>
                    <a:pt x="5853" y="1708"/>
                  </a:lnTo>
                  <a:lnTo>
                    <a:pt x="5906" y="1760"/>
                  </a:lnTo>
                  <a:lnTo>
                    <a:pt x="5950" y="1819"/>
                  </a:lnTo>
                  <a:lnTo>
                    <a:pt x="5987" y="1885"/>
                  </a:lnTo>
                  <a:lnTo>
                    <a:pt x="6014" y="1954"/>
                  </a:lnTo>
                  <a:lnTo>
                    <a:pt x="6032" y="2030"/>
                  </a:lnTo>
                  <a:lnTo>
                    <a:pt x="6037" y="2110"/>
                  </a:lnTo>
                  <a:lnTo>
                    <a:pt x="6032" y="2187"/>
                  </a:lnTo>
                  <a:lnTo>
                    <a:pt x="6014" y="2263"/>
                  </a:lnTo>
                  <a:lnTo>
                    <a:pt x="5987" y="2333"/>
                  </a:lnTo>
                  <a:lnTo>
                    <a:pt x="5950" y="2399"/>
                  </a:lnTo>
                  <a:lnTo>
                    <a:pt x="5906" y="2457"/>
                  </a:lnTo>
                  <a:lnTo>
                    <a:pt x="5853" y="2509"/>
                  </a:lnTo>
                  <a:lnTo>
                    <a:pt x="5795" y="2554"/>
                  </a:lnTo>
                  <a:lnTo>
                    <a:pt x="5729" y="2591"/>
                  </a:lnTo>
                  <a:lnTo>
                    <a:pt x="5659" y="2618"/>
                  </a:lnTo>
                  <a:lnTo>
                    <a:pt x="5584" y="2635"/>
                  </a:lnTo>
                  <a:lnTo>
                    <a:pt x="5506" y="2641"/>
                  </a:lnTo>
                  <a:lnTo>
                    <a:pt x="5427" y="2635"/>
                  </a:lnTo>
                  <a:lnTo>
                    <a:pt x="5353" y="2618"/>
                  </a:lnTo>
                  <a:lnTo>
                    <a:pt x="5282" y="2591"/>
                  </a:lnTo>
                  <a:lnTo>
                    <a:pt x="5218" y="2554"/>
                  </a:lnTo>
                  <a:lnTo>
                    <a:pt x="5158" y="2509"/>
                  </a:lnTo>
                  <a:lnTo>
                    <a:pt x="5105" y="2457"/>
                  </a:lnTo>
                  <a:lnTo>
                    <a:pt x="5061" y="2399"/>
                  </a:lnTo>
                  <a:lnTo>
                    <a:pt x="5024" y="2333"/>
                  </a:lnTo>
                  <a:lnTo>
                    <a:pt x="4997" y="2263"/>
                  </a:lnTo>
                  <a:lnTo>
                    <a:pt x="4981" y="2187"/>
                  </a:lnTo>
                  <a:lnTo>
                    <a:pt x="4975" y="2110"/>
                  </a:lnTo>
                  <a:lnTo>
                    <a:pt x="4981" y="2030"/>
                  </a:lnTo>
                  <a:lnTo>
                    <a:pt x="4997" y="1954"/>
                  </a:lnTo>
                  <a:lnTo>
                    <a:pt x="5024" y="1885"/>
                  </a:lnTo>
                  <a:lnTo>
                    <a:pt x="5061" y="1819"/>
                  </a:lnTo>
                  <a:lnTo>
                    <a:pt x="5105" y="1760"/>
                  </a:lnTo>
                  <a:lnTo>
                    <a:pt x="5158" y="1708"/>
                  </a:lnTo>
                  <a:lnTo>
                    <a:pt x="5218" y="1664"/>
                  </a:lnTo>
                  <a:lnTo>
                    <a:pt x="5282" y="1627"/>
                  </a:lnTo>
                  <a:lnTo>
                    <a:pt x="5353" y="1600"/>
                  </a:lnTo>
                  <a:lnTo>
                    <a:pt x="5427" y="1584"/>
                  </a:lnTo>
                  <a:lnTo>
                    <a:pt x="5506" y="1578"/>
                  </a:lnTo>
                  <a:close/>
                  <a:moveTo>
                    <a:pt x="822" y="1064"/>
                  </a:moveTo>
                  <a:lnTo>
                    <a:pt x="799" y="1068"/>
                  </a:lnTo>
                  <a:lnTo>
                    <a:pt x="773" y="1070"/>
                  </a:lnTo>
                  <a:lnTo>
                    <a:pt x="676" y="1078"/>
                  </a:lnTo>
                  <a:lnTo>
                    <a:pt x="620" y="1086"/>
                  </a:lnTo>
                  <a:lnTo>
                    <a:pt x="564" y="1097"/>
                  </a:lnTo>
                  <a:lnTo>
                    <a:pt x="502" y="1115"/>
                  </a:lnTo>
                  <a:lnTo>
                    <a:pt x="442" y="1134"/>
                  </a:lnTo>
                  <a:lnTo>
                    <a:pt x="380" y="1155"/>
                  </a:lnTo>
                  <a:lnTo>
                    <a:pt x="320" y="1179"/>
                  </a:lnTo>
                  <a:lnTo>
                    <a:pt x="291" y="1194"/>
                  </a:lnTo>
                  <a:lnTo>
                    <a:pt x="262" y="1212"/>
                  </a:lnTo>
                  <a:lnTo>
                    <a:pt x="229" y="1223"/>
                  </a:lnTo>
                  <a:lnTo>
                    <a:pt x="215" y="1223"/>
                  </a:lnTo>
                  <a:lnTo>
                    <a:pt x="202" y="1221"/>
                  </a:lnTo>
                  <a:lnTo>
                    <a:pt x="190" y="1223"/>
                  </a:lnTo>
                  <a:lnTo>
                    <a:pt x="171" y="1235"/>
                  </a:lnTo>
                  <a:lnTo>
                    <a:pt x="155" y="1248"/>
                  </a:lnTo>
                  <a:lnTo>
                    <a:pt x="140" y="1266"/>
                  </a:lnTo>
                  <a:lnTo>
                    <a:pt x="126" y="1283"/>
                  </a:lnTo>
                  <a:lnTo>
                    <a:pt x="110" y="1295"/>
                  </a:lnTo>
                  <a:lnTo>
                    <a:pt x="93" y="1309"/>
                  </a:lnTo>
                  <a:lnTo>
                    <a:pt x="78" y="1322"/>
                  </a:lnTo>
                  <a:lnTo>
                    <a:pt x="68" y="1338"/>
                  </a:lnTo>
                  <a:lnTo>
                    <a:pt x="66" y="1355"/>
                  </a:lnTo>
                  <a:lnTo>
                    <a:pt x="68" y="1359"/>
                  </a:lnTo>
                  <a:lnTo>
                    <a:pt x="70" y="1361"/>
                  </a:lnTo>
                  <a:lnTo>
                    <a:pt x="76" y="1363"/>
                  </a:lnTo>
                  <a:lnTo>
                    <a:pt x="79" y="1365"/>
                  </a:lnTo>
                  <a:lnTo>
                    <a:pt x="83" y="1367"/>
                  </a:lnTo>
                  <a:lnTo>
                    <a:pt x="89" y="1369"/>
                  </a:lnTo>
                  <a:lnTo>
                    <a:pt x="93" y="1371"/>
                  </a:lnTo>
                  <a:lnTo>
                    <a:pt x="116" y="1388"/>
                  </a:lnTo>
                  <a:lnTo>
                    <a:pt x="136" y="1408"/>
                  </a:lnTo>
                  <a:lnTo>
                    <a:pt x="141" y="1419"/>
                  </a:lnTo>
                  <a:lnTo>
                    <a:pt x="147" y="1431"/>
                  </a:lnTo>
                  <a:lnTo>
                    <a:pt x="155" y="1440"/>
                  </a:lnTo>
                  <a:lnTo>
                    <a:pt x="172" y="1446"/>
                  </a:lnTo>
                  <a:lnTo>
                    <a:pt x="192" y="1446"/>
                  </a:lnTo>
                  <a:lnTo>
                    <a:pt x="211" y="1446"/>
                  </a:lnTo>
                  <a:lnTo>
                    <a:pt x="291" y="1444"/>
                  </a:lnTo>
                  <a:lnTo>
                    <a:pt x="368" y="1435"/>
                  </a:lnTo>
                  <a:lnTo>
                    <a:pt x="411" y="1429"/>
                  </a:lnTo>
                  <a:lnTo>
                    <a:pt x="452" y="1417"/>
                  </a:lnTo>
                  <a:lnTo>
                    <a:pt x="494" y="1394"/>
                  </a:lnTo>
                  <a:lnTo>
                    <a:pt x="535" y="1369"/>
                  </a:lnTo>
                  <a:lnTo>
                    <a:pt x="595" y="1324"/>
                  </a:lnTo>
                  <a:lnTo>
                    <a:pt x="653" y="1278"/>
                  </a:lnTo>
                  <a:lnTo>
                    <a:pt x="709" y="1231"/>
                  </a:lnTo>
                  <a:lnTo>
                    <a:pt x="752" y="1200"/>
                  </a:lnTo>
                  <a:lnTo>
                    <a:pt x="793" y="1167"/>
                  </a:lnTo>
                  <a:lnTo>
                    <a:pt x="833" y="1132"/>
                  </a:lnTo>
                  <a:lnTo>
                    <a:pt x="845" y="1120"/>
                  </a:lnTo>
                  <a:lnTo>
                    <a:pt x="857" y="1109"/>
                  </a:lnTo>
                  <a:lnTo>
                    <a:pt x="862" y="1095"/>
                  </a:lnTo>
                  <a:lnTo>
                    <a:pt x="862" y="1088"/>
                  </a:lnTo>
                  <a:lnTo>
                    <a:pt x="859" y="1082"/>
                  </a:lnTo>
                  <a:lnTo>
                    <a:pt x="855" y="1074"/>
                  </a:lnTo>
                  <a:lnTo>
                    <a:pt x="849" y="1070"/>
                  </a:lnTo>
                  <a:lnTo>
                    <a:pt x="841" y="1066"/>
                  </a:lnTo>
                  <a:lnTo>
                    <a:pt x="831" y="1064"/>
                  </a:lnTo>
                  <a:lnTo>
                    <a:pt x="822" y="1064"/>
                  </a:lnTo>
                  <a:close/>
                  <a:moveTo>
                    <a:pt x="2555" y="424"/>
                  </a:moveTo>
                  <a:lnTo>
                    <a:pt x="2549" y="426"/>
                  </a:lnTo>
                  <a:lnTo>
                    <a:pt x="2537" y="432"/>
                  </a:lnTo>
                  <a:lnTo>
                    <a:pt x="2520" y="440"/>
                  </a:lnTo>
                  <a:lnTo>
                    <a:pt x="2496" y="451"/>
                  </a:lnTo>
                  <a:lnTo>
                    <a:pt x="2469" y="465"/>
                  </a:lnTo>
                  <a:lnTo>
                    <a:pt x="2442" y="479"/>
                  </a:lnTo>
                  <a:lnTo>
                    <a:pt x="2415" y="492"/>
                  </a:lnTo>
                  <a:lnTo>
                    <a:pt x="2390" y="506"/>
                  </a:lnTo>
                  <a:lnTo>
                    <a:pt x="2367" y="517"/>
                  </a:lnTo>
                  <a:lnTo>
                    <a:pt x="2308" y="552"/>
                  </a:lnTo>
                  <a:lnTo>
                    <a:pt x="2252" y="587"/>
                  </a:lnTo>
                  <a:lnTo>
                    <a:pt x="2198" y="626"/>
                  </a:lnTo>
                  <a:lnTo>
                    <a:pt x="2184" y="636"/>
                  </a:lnTo>
                  <a:lnTo>
                    <a:pt x="2171" y="647"/>
                  </a:lnTo>
                  <a:lnTo>
                    <a:pt x="2155" y="661"/>
                  </a:lnTo>
                  <a:lnTo>
                    <a:pt x="2142" y="674"/>
                  </a:lnTo>
                  <a:lnTo>
                    <a:pt x="2130" y="684"/>
                  </a:lnTo>
                  <a:lnTo>
                    <a:pt x="2122" y="692"/>
                  </a:lnTo>
                  <a:lnTo>
                    <a:pt x="2120" y="696"/>
                  </a:lnTo>
                  <a:lnTo>
                    <a:pt x="2118" y="698"/>
                  </a:lnTo>
                  <a:lnTo>
                    <a:pt x="2113" y="709"/>
                  </a:lnTo>
                  <a:lnTo>
                    <a:pt x="2107" y="725"/>
                  </a:lnTo>
                  <a:lnTo>
                    <a:pt x="2097" y="744"/>
                  </a:lnTo>
                  <a:lnTo>
                    <a:pt x="2087" y="766"/>
                  </a:lnTo>
                  <a:lnTo>
                    <a:pt x="2080" y="787"/>
                  </a:lnTo>
                  <a:lnTo>
                    <a:pt x="2070" y="808"/>
                  </a:lnTo>
                  <a:lnTo>
                    <a:pt x="2064" y="826"/>
                  </a:lnTo>
                  <a:lnTo>
                    <a:pt x="2056" y="851"/>
                  </a:lnTo>
                  <a:lnTo>
                    <a:pt x="2047" y="878"/>
                  </a:lnTo>
                  <a:lnTo>
                    <a:pt x="2039" y="909"/>
                  </a:lnTo>
                  <a:lnTo>
                    <a:pt x="2031" y="938"/>
                  </a:lnTo>
                  <a:lnTo>
                    <a:pt x="2023" y="967"/>
                  </a:lnTo>
                  <a:lnTo>
                    <a:pt x="2016" y="992"/>
                  </a:lnTo>
                  <a:lnTo>
                    <a:pt x="2012" y="1012"/>
                  </a:lnTo>
                  <a:lnTo>
                    <a:pt x="2008" y="1025"/>
                  </a:lnTo>
                  <a:lnTo>
                    <a:pt x="2008" y="1031"/>
                  </a:lnTo>
                  <a:lnTo>
                    <a:pt x="2012" y="1029"/>
                  </a:lnTo>
                  <a:lnTo>
                    <a:pt x="2025" y="1029"/>
                  </a:lnTo>
                  <a:lnTo>
                    <a:pt x="2045" y="1027"/>
                  </a:lnTo>
                  <a:lnTo>
                    <a:pt x="2068" y="1025"/>
                  </a:lnTo>
                  <a:lnTo>
                    <a:pt x="2089" y="1024"/>
                  </a:lnTo>
                  <a:lnTo>
                    <a:pt x="2109" y="1022"/>
                  </a:lnTo>
                  <a:lnTo>
                    <a:pt x="2132" y="1020"/>
                  </a:lnTo>
                  <a:lnTo>
                    <a:pt x="2155" y="1018"/>
                  </a:lnTo>
                  <a:lnTo>
                    <a:pt x="2175" y="1016"/>
                  </a:lnTo>
                  <a:lnTo>
                    <a:pt x="2190" y="1014"/>
                  </a:lnTo>
                  <a:lnTo>
                    <a:pt x="2196" y="1014"/>
                  </a:lnTo>
                  <a:lnTo>
                    <a:pt x="2196" y="1008"/>
                  </a:lnTo>
                  <a:lnTo>
                    <a:pt x="2194" y="996"/>
                  </a:lnTo>
                  <a:lnTo>
                    <a:pt x="2192" y="977"/>
                  </a:lnTo>
                  <a:lnTo>
                    <a:pt x="2190" y="954"/>
                  </a:lnTo>
                  <a:lnTo>
                    <a:pt x="2192" y="932"/>
                  </a:lnTo>
                  <a:lnTo>
                    <a:pt x="2196" y="913"/>
                  </a:lnTo>
                  <a:lnTo>
                    <a:pt x="2210" y="888"/>
                  </a:lnTo>
                  <a:lnTo>
                    <a:pt x="2229" y="863"/>
                  </a:lnTo>
                  <a:lnTo>
                    <a:pt x="2248" y="843"/>
                  </a:lnTo>
                  <a:lnTo>
                    <a:pt x="2281" y="820"/>
                  </a:lnTo>
                  <a:lnTo>
                    <a:pt x="2314" y="800"/>
                  </a:lnTo>
                  <a:lnTo>
                    <a:pt x="2334" y="791"/>
                  </a:lnTo>
                  <a:lnTo>
                    <a:pt x="2355" y="783"/>
                  </a:lnTo>
                  <a:lnTo>
                    <a:pt x="2374" y="777"/>
                  </a:lnTo>
                  <a:lnTo>
                    <a:pt x="2390" y="773"/>
                  </a:lnTo>
                  <a:lnTo>
                    <a:pt x="2405" y="773"/>
                  </a:lnTo>
                  <a:lnTo>
                    <a:pt x="2423" y="775"/>
                  </a:lnTo>
                  <a:lnTo>
                    <a:pt x="2438" y="779"/>
                  </a:lnTo>
                  <a:lnTo>
                    <a:pt x="2452" y="781"/>
                  </a:lnTo>
                  <a:lnTo>
                    <a:pt x="2456" y="781"/>
                  </a:lnTo>
                  <a:lnTo>
                    <a:pt x="2489" y="663"/>
                  </a:lnTo>
                  <a:lnTo>
                    <a:pt x="2522" y="543"/>
                  </a:lnTo>
                  <a:lnTo>
                    <a:pt x="2555" y="424"/>
                  </a:lnTo>
                  <a:close/>
                  <a:moveTo>
                    <a:pt x="5175" y="288"/>
                  </a:moveTo>
                  <a:lnTo>
                    <a:pt x="5268" y="822"/>
                  </a:lnTo>
                  <a:lnTo>
                    <a:pt x="5274" y="822"/>
                  </a:lnTo>
                  <a:lnTo>
                    <a:pt x="5289" y="820"/>
                  </a:lnTo>
                  <a:lnTo>
                    <a:pt x="5313" y="816"/>
                  </a:lnTo>
                  <a:lnTo>
                    <a:pt x="5342" y="810"/>
                  </a:lnTo>
                  <a:lnTo>
                    <a:pt x="5375" y="804"/>
                  </a:lnTo>
                  <a:lnTo>
                    <a:pt x="5409" y="799"/>
                  </a:lnTo>
                  <a:lnTo>
                    <a:pt x="5444" y="793"/>
                  </a:lnTo>
                  <a:lnTo>
                    <a:pt x="5477" y="785"/>
                  </a:lnTo>
                  <a:lnTo>
                    <a:pt x="5506" y="779"/>
                  </a:lnTo>
                  <a:lnTo>
                    <a:pt x="5568" y="766"/>
                  </a:lnTo>
                  <a:lnTo>
                    <a:pt x="5628" y="752"/>
                  </a:lnTo>
                  <a:lnTo>
                    <a:pt x="5691" y="735"/>
                  </a:lnTo>
                  <a:lnTo>
                    <a:pt x="5749" y="711"/>
                  </a:lnTo>
                  <a:lnTo>
                    <a:pt x="5764" y="704"/>
                  </a:lnTo>
                  <a:lnTo>
                    <a:pt x="5776" y="698"/>
                  </a:lnTo>
                  <a:lnTo>
                    <a:pt x="5784" y="692"/>
                  </a:lnTo>
                  <a:lnTo>
                    <a:pt x="5785" y="684"/>
                  </a:lnTo>
                  <a:lnTo>
                    <a:pt x="5782" y="672"/>
                  </a:lnTo>
                  <a:lnTo>
                    <a:pt x="5772" y="657"/>
                  </a:lnTo>
                  <a:lnTo>
                    <a:pt x="5749" y="624"/>
                  </a:lnTo>
                  <a:lnTo>
                    <a:pt x="5722" y="595"/>
                  </a:lnTo>
                  <a:lnTo>
                    <a:pt x="5692" y="568"/>
                  </a:lnTo>
                  <a:lnTo>
                    <a:pt x="5663" y="541"/>
                  </a:lnTo>
                  <a:lnTo>
                    <a:pt x="5603" y="490"/>
                  </a:lnTo>
                  <a:lnTo>
                    <a:pt x="5539" y="444"/>
                  </a:lnTo>
                  <a:lnTo>
                    <a:pt x="5473" y="403"/>
                  </a:lnTo>
                  <a:lnTo>
                    <a:pt x="5419" y="374"/>
                  </a:lnTo>
                  <a:lnTo>
                    <a:pt x="5361" y="347"/>
                  </a:lnTo>
                  <a:lnTo>
                    <a:pt x="5303" y="325"/>
                  </a:lnTo>
                  <a:lnTo>
                    <a:pt x="5283" y="318"/>
                  </a:lnTo>
                  <a:lnTo>
                    <a:pt x="5260" y="312"/>
                  </a:lnTo>
                  <a:lnTo>
                    <a:pt x="5235" y="304"/>
                  </a:lnTo>
                  <a:lnTo>
                    <a:pt x="5212" y="298"/>
                  </a:lnTo>
                  <a:lnTo>
                    <a:pt x="5192" y="292"/>
                  </a:lnTo>
                  <a:lnTo>
                    <a:pt x="5179" y="290"/>
                  </a:lnTo>
                  <a:lnTo>
                    <a:pt x="5175" y="288"/>
                  </a:lnTo>
                  <a:close/>
                  <a:moveTo>
                    <a:pt x="3760" y="153"/>
                  </a:moveTo>
                  <a:lnTo>
                    <a:pt x="3754" y="153"/>
                  </a:lnTo>
                  <a:lnTo>
                    <a:pt x="3741" y="155"/>
                  </a:lnTo>
                  <a:lnTo>
                    <a:pt x="3719" y="155"/>
                  </a:lnTo>
                  <a:lnTo>
                    <a:pt x="3694" y="157"/>
                  </a:lnTo>
                  <a:lnTo>
                    <a:pt x="3667" y="159"/>
                  </a:lnTo>
                  <a:lnTo>
                    <a:pt x="3642" y="160"/>
                  </a:lnTo>
                  <a:lnTo>
                    <a:pt x="3619" y="160"/>
                  </a:lnTo>
                  <a:lnTo>
                    <a:pt x="3500" y="172"/>
                  </a:lnTo>
                  <a:lnTo>
                    <a:pt x="3382" y="186"/>
                  </a:lnTo>
                  <a:lnTo>
                    <a:pt x="3233" y="211"/>
                  </a:lnTo>
                  <a:lnTo>
                    <a:pt x="3086" y="244"/>
                  </a:lnTo>
                  <a:lnTo>
                    <a:pt x="2938" y="281"/>
                  </a:lnTo>
                  <a:lnTo>
                    <a:pt x="2795" y="325"/>
                  </a:lnTo>
                  <a:lnTo>
                    <a:pt x="2774" y="333"/>
                  </a:lnTo>
                  <a:lnTo>
                    <a:pt x="2748" y="343"/>
                  </a:lnTo>
                  <a:lnTo>
                    <a:pt x="2721" y="352"/>
                  </a:lnTo>
                  <a:lnTo>
                    <a:pt x="2696" y="364"/>
                  </a:lnTo>
                  <a:lnTo>
                    <a:pt x="2671" y="374"/>
                  </a:lnTo>
                  <a:lnTo>
                    <a:pt x="2649" y="384"/>
                  </a:lnTo>
                  <a:lnTo>
                    <a:pt x="2632" y="391"/>
                  </a:lnTo>
                  <a:lnTo>
                    <a:pt x="2620" y="395"/>
                  </a:lnTo>
                  <a:lnTo>
                    <a:pt x="2617" y="397"/>
                  </a:lnTo>
                  <a:lnTo>
                    <a:pt x="2510" y="822"/>
                  </a:lnTo>
                  <a:lnTo>
                    <a:pt x="2512" y="826"/>
                  </a:lnTo>
                  <a:lnTo>
                    <a:pt x="2518" y="833"/>
                  </a:lnTo>
                  <a:lnTo>
                    <a:pt x="2525" y="847"/>
                  </a:lnTo>
                  <a:lnTo>
                    <a:pt x="2533" y="861"/>
                  </a:lnTo>
                  <a:lnTo>
                    <a:pt x="2539" y="874"/>
                  </a:lnTo>
                  <a:lnTo>
                    <a:pt x="2545" y="888"/>
                  </a:lnTo>
                  <a:lnTo>
                    <a:pt x="2549" y="905"/>
                  </a:lnTo>
                  <a:lnTo>
                    <a:pt x="2551" y="925"/>
                  </a:lnTo>
                  <a:lnTo>
                    <a:pt x="2551" y="942"/>
                  </a:lnTo>
                  <a:lnTo>
                    <a:pt x="2551" y="956"/>
                  </a:lnTo>
                  <a:lnTo>
                    <a:pt x="2551" y="961"/>
                  </a:lnTo>
                  <a:lnTo>
                    <a:pt x="2556" y="961"/>
                  </a:lnTo>
                  <a:lnTo>
                    <a:pt x="2572" y="960"/>
                  </a:lnTo>
                  <a:lnTo>
                    <a:pt x="2595" y="958"/>
                  </a:lnTo>
                  <a:lnTo>
                    <a:pt x="2622" y="956"/>
                  </a:lnTo>
                  <a:lnTo>
                    <a:pt x="2655" y="954"/>
                  </a:lnTo>
                  <a:lnTo>
                    <a:pt x="2688" y="950"/>
                  </a:lnTo>
                  <a:lnTo>
                    <a:pt x="2719" y="948"/>
                  </a:lnTo>
                  <a:lnTo>
                    <a:pt x="2746" y="944"/>
                  </a:lnTo>
                  <a:lnTo>
                    <a:pt x="3022" y="915"/>
                  </a:lnTo>
                  <a:lnTo>
                    <a:pt x="3297" y="892"/>
                  </a:lnTo>
                  <a:lnTo>
                    <a:pt x="3334" y="888"/>
                  </a:lnTo>
                  <a:lnTo>
                    <a:pt x="3374" y="886"/>
                  </a:lnTo>
                  <a:lnTo>
                    <a:pt x="3417" y="884"/>
                  </a:lnTo>
                  <a:lnTo>
                    <a:pt x="3462" y="882"/>
                  </a:lnTo>
                  <a:lnTo>
                    <a:pt x="3502" y="878"/>
                  </a:lnTo>
                  <a:lnTo>
                    <a:pt x="3539" y="878"/>
                  </a:lnTo>
                  <a:lnTo>
                    <a:pt x="3568" y="876"/>
                  </a:lnTo>
                  <a:lnTo>
                    <a:pt x="3588" y="874"/>
                  </a:lnTo>
                  <a:lnTo>
                    <a:pt x="3593" y="874"/>
                  </a:lnTo>
                  <a:lnTo>
                    <a:pt x="3595" y="868"/>
                  </a:lnTo>
                  <a:lnTo>
                    <a:pt x="3601" y="853"/>
                  </a:lnTo>
                  <a:lnTo>
                    <a:pt x="3607" y="828"/>
                  </a:lnTo>
                  <a:lnTo>
                    <a:pt x="3617" y="795"/>
                  </a:lnTo>
                  <a:lnTo>
                    <a:pt x="3626" y="758"/>
                  </a:lnTo>
                  <a:lnTo>
                    <a:pt x="3638" y="715"/>
                  </a:lnTo>
                  <a:lnTo>
                    <a:pt x="3650" y="672"/>
                  </a:lnTo>
                  <a:lnTo>
                    <a:pt x="3661" y="628"/>
                  </a:lnTo>
                  <a:lnTo>
                    <a:pt x="3673" y="585"/>
                  </a:lnTo>
                  <a:lnTo>
                    <a:pt x="3683" y="544"/>
                  </a:lnTo>
                  <a:lnTo>
                    <a:pt x="3690" y="508"/>
                  </a:lnTo>
                  <a:lnTo>
                    <a:pt x="3698" y="473"/>
                  </a:lnTo>
                  <a:lnTo>
                    <a:pt x="3708" y="434"/>
                  </a:lnTo>
                  <a:lnTo>
                    <a:pt x="3715" y="391"/>
                  </a:lnTo>
                  <a:lnTo>
                    <a:pt x="3723" y="349"/>
                  </a:lnTo>
                  <a:lnTo>
                    <a:pt x="3731" y="306"/>
                  </a:lnTo>
                  <a:lnTo>
                    <a:pt x="3739" y="267"/>
                  </a:lnTo>
                  <a:lnTo>
                    <a:pt x="3747" y="230"/>
                  </a:lnTo>
                  <a:lnTo>
                    <a:pt x="3752" y="199"/>
                  </a:lnTo>
                  <a:lnTo>
                    <a:pt x="3756" y="174"/>
                  </a:lnTo>
                  <a:lnTo>
                    <a:pt x="3760" y="159"/>
                  </a:lnTo>
                  <a:lnTo>
                    <a:pt x="3760" y="153"/>
                  </a:lnTo>
                  <a:close/>
                  <a:moveTo>
                    <a:pt x="4053" y="151"/>
                  </a:moveTo>
                  <a:lnTo>
                    <a:pt x="3983" y="853"/>
                  </a:lnTo>
                  <a:lnTo>
                    <a:pt x="3991" y="853"/>
                  </a:lnTo>
                  <a:lnTo>
                    <a:pt x="4010" y="853"/>
                  </a:lnTo>
                  <a:lnTo>
                    <a:pt x="4043" y="851"/>
                  </a:lnTo>
                  <a:lnTo>
                    <a:pt x="4084" y="851"/>
                  </a:lnTo>
                  <a:lnTo>
                    <a:pt x="4132" y="849"/>
                  </a:lnTo>
                  <a:lnTo>
                    <a:pt x="4186" y="847"/>
                  </a:lnTo>
                  <a:lnTo>
                    <a:pt x="4243" y="847"/>
                  </a:lnTo>
                  <a:lnTo>
                    <a:pt x="4303" y="845"/>
                  </a:lnTo>
                  <a:lnTo>
                    <a:pt x="4363" y="843"/>
                  </a:lnTo>
                  <a:lnTo>
                    <a:pt x="4421" y="841"/>
                  </a:lnTo>
                  <a:lnTo>
                    <a:pt x="4475" y="841"/>
                  </a:lnTo>
                  <a:lnTo>
                    <a:pt x="4524" y="839"/>
                  </a:lnTo>
                  <a:lnTo>
                    <a:pt x="4568" y="839"/>
                  </a:lnTo>
                  <a:lnTo>
                    <a:pt x="4617" y="839"/>
                  </a:lnTo>
                  <a:lnTo>
                    <a:pt x="4671" y="837"/>
                  </a:lnTo>
                  <a:lnTo>
                    <a:pt x="4725" y="837"/>
                  </a:lnTo>
                  <a:lnTo>
                    <a:pt x="4781" y="837"/>
                  </a:lnTo>
                  <a:lnTo>
                    <a:pt x="4834" y="835"/>
                  </a:lnTo>
                  <a:lnTo>
                    <a:pt x="4884" y="835"/>
                  </a:lnTo>
                  <a:lnTo>
                    <a:pt x="4929" y="835"/>
                  </a:lnTo>
                  <a:lnTo>
                    <a:pt x="4966" y="835"/>
                  </a:lnTo>
                  <a:lnTo>
                    <a:pt x="4995" y="835"/>
                  </a:lnTo>
                  <a:lnTo>
                    <a:pt x="5014" y="835"/>
                  </a:lnTo>
                  <a:lnTo>
                    <a:pt x="5020" y="835"/>
                  </a:lnTo>
                  <a:lnTo>
                    <a:pt x="5020" y="828"/>
                  </a:lnTo>
                  <a:lnTo>
                    <a:pt x="5020" y="808"/>
                  </a:lnTo>
                  <a:lnTo>
                    <a:pt x="5020" y="779"/>
                  </a:lnTo>
                  <a:lnTo>
                    <a:pt x="5020" y="744"/>
                  </a:lnTo>
                  <a:lnTo>
                    <a:pt x="5020" y="704"/>
                  </a:lnTo>
                  <a:lnTo>
                    <a:pt x="5020" y="661"/>
                  </a:lnTo>
                  <a:lnTo>
                    <a:pt x="5020" y="618"/>
                  </a:lnTo>
                  <a:lnTo>
                    <a:pt x="5020" y="577"/>
                  </a:lnTo>
                  <a:lnTo>
                    <a:pt x="5020" y="541"/>
                  </a:lnTo>
                  <a:lnTo>
                    <a:pt x="5018" y="405"/>
                  </a:lnTo>
                  <a:lnTo>
                    <a:pt x="5014" y="265"/>
                  </a:lnTo>
                  <a:lnTo>
                    <a:pt x="5010" y="256"/>
                  </a:lnTo>
                  <a:lnTo>
                    <a:pt x="5001" y="248"/>
                  </a:lnTo>
                  <a:lnTo>
                    <a:pt x="4989" y="242"/>
                  </a:lnTo>
                  <a:lnTo>
                    <a:pt x="4977" y="238"/>
                  </a:lnTo>
                  <a:lnTo>
                    <a:pt x="4880" y="219"/>
                  </a:lnTo>
                  <a:lnTo>
                    <a:pt x="4781" y="203"/>
                  </a:lnTo>
                  <a:lnTo>
                    <a:pt x="4644" y="186"/>
                  </a:lnTo>
                  <a:lnTo>
                    <a:pt x="4508" y="174"/>
                  </a:lnTo>
                  <a:lnTo>
                    <a:pt x="4373" y="162"/>
                  </a:lnTo>
                  <a:lnTo>
                    <a:pt x="4239" y="155"/>
                  </a:lnTo>
                  <a:lnTo>
                    <a:pt x="4210" y="153"/>
                  </a:lnTo>
                  <a:lnTo>
                    <a:pt x="4175" y="153"/>
                  </a:lnTo>
                  <a:lnTo>
                    <a:pt x="4140" y="153"/>
                  </a:lnTo>
                  <a:lnTo>
                    <a:pt x="4107" y="153"/>
                  </a:lnTo>
                  <a:lnTo>
                    <a:pt x="4078" y="151"/>
                  </a:lnTo>
                  <a:lnTo>
                    <a:pt x="4060" y="151"/>
                  </a:lnTo>
                  <a:lnTo>
                    <a:pt x="4053" y="151"/>
                  </a:lnTo>
                  <a:close/>
                  <a:moveTo>
                    <a:pt x="3611" y="0"/>
                  </a:moveTo>
                  <a:lnTo>
                    <a:pt x="3667" y="1"/>
                  </a:lnTo>
                  <a:lnTo>
                    <a:pt x="3723" y="7"/>
                  </a:lnTo>
                  <a:lnTo>
                    <a:pt x="3779" y="11"/>
                  </a:lnTo>
                  <a:lnTo>
                    <a:pt x="3969" y="19"/>
                  </a:lnTo>
                  <a:lnTo>
                    <a:pt x="4140" y="23"/>
                  </a:lnTo>
                  <a:lnTo>
                    <a:pt x="4309" y="25"/>
                  </a:lnTo>
                  <a:lnTo>
                    <a:pt x="4479" y="31"/>
                  </a:lnTo>
                  <a:lnTo>
                    <a:pt x="4712" y="44"/>
                  </a:lnTo>
                  <a:lnTo>
                    <a:pt x="4942" y="65"/>
                  </a:lnTo>
                  <a:lnTo>
                    <a:pt x="5055" y="81"/>
                  </a:lnTo>
                  <a:lnTo>
                    <a:pt x="5165" y="96"/>
                  </a:lnTo>
                  <a:lnTo>
                    <a:pt x="5278" y="112"/>
                  </a:lnTo>
                  <a:lnTo>
                    <a:pt x="5390" y="124"/>
                  </a:lnTo>
                  <a:lnTo>
                    <a:pt x="5477" y="129"/>
                  </a:lnTo>
                  <a:lnTo>
                    <a:pt x="5565" y="131"/>
                  </a:lnTo>
                  <a:lnTo>
                    <a:pt x="5584" y="133"/>
                  </a:lnTo>
                  <a:lnTo>
                    <a:pt x="5601" y="137"/>
                  </a:lnTo>
                  <a:lnTo>
                    <a:pt x="5613" y="145"/>
                  </a:lnTo>
                  <a:lnTo>
                    <a:pt x="5619" y="157"/>
                  </a:lnTo>
                  <a:lnTo>
                    <a:pt x="5619" y="172"/>
                  </a:lnTo>
                  <a:lnTo>
                    <a:pt x="5617" y="188"/>
                  </a:lnTo>
                  <a:lnTo>
                    <a:pt x="5617" y="203"/>
                  </a:lnTo>
                  <a:lnTo>
                    <a:pt x="5623" y="215"/>
                  </a:lnTo>
                  <a:lnTo>
                    <a:pt x="5534" y="257"/>
                  </a:lnTo>
                  <a:lnTo>
                    <a:pt x="5537" y="259"/>
                  </a:lnTo>
                  <a:lnTo>
                    <a:pt x="5549" y="267"/>
                  </a:lnTo>
                  <a:lnTo>
                    <a:pt x="5565" y="275"/>
                  </a:lnTo>
                  <a:lnTo>
                    <a:pt x="5584" y="288"/>
                  </a:lnTo>
                  <a:lnTo>
                    <a:pt x="5605" y="302"/>
                  </a:lnTo>
                  <a:lnTo>
                    <a:pt x="5628" y="316"/>
                  </a:lnTo>
                  <a:lnTo>
                    <a:pt x="5652" y="331"/>
                  </a:lnTo>
                  <a:lnTo>
                    <a:pt x="5673" y="347"/>
                  </a:lnTo>
                  <a:lnTo>
                    <a:pt x="5691" y="360"/>
                  </a:lnTo>
                  <a:lnTo>
                    <a:pt x="5764" y="418"/>
                  </a:lnTo>
                  <a:lnTo>
                    <a:pt x="5834" y="482"/>
                  </a:lnTo>
                  <a:lnTo>
                    <a:pt x="5894" y="546"/>
                  </a:lnTo>
                  <a:lnTo>
                    <a:pt x="5950" y="612"/>
                  </a:lnTo>
                  <a:lnTo>
                    <a:pt x="5964" y="628"/>
                  </a:lnTo>
                  <a:lnTo>
                    <a:pt x="5977" y="645"/>
                  </a:lnTo>
                  <a:lnTo>
                    <a:pt x="5991" y="665"/>
                  </a:lnTo>
                  <a:lnTo>
                    <a:pt x="6004" y="684"/>
                  </a:lnTo>
                  <a:lnTo>
                    <a:pt x="6016" y="700"/>
                  </a:lnTo>
                  <a:lnTo>
                    <a:pt x="6026" y="715"/>
                  </a:lnTo>
                  <a:lnTo>
                    <a:pt x="6034" y="723"/>
                  </a:lnTo>
                  <a:lnTo>
                    <a:pt x="6035" y="727"/>
                  </a:lnTo>
                  <a:lnTo>
                    <a:pt x="6039" y="727"/>
                  </a:lnTo>
                  <a:lnTo>
                    <a:pt x="6051" y="727"/>
                  </a:lnTo>
                  <a:lnTo>
                    <a:pt x="6067" y="729"/>
                  </a:lnTo>
                  <a:lnTo>
                    <a:pt x="6084" y="731"/>
                  </a:lnTo>
                  <a:lnTo>
                    <a:pt x="6099" y="733"/>
                  </a:lnTo>
                  <a:lnTo>
                    <a:pt x="6117" y="736"/>
                  </a:lnTo>
                  <a:lnTo>
                    <a:pt x="6136" y="742"/>
                  </a:lnTo>
                  <a:lnTo>
                    <a:pt x="6156" y="750"/>
                  </a:lnTo>
                  <a:lnTo>
                    <a:pt x="6173" y="756"/>
                  </a:lnTo>
                  <a:lnTo>
                    <a:pt x="6185" y="760"/>
                  </a:lnTo>
                  <a:lnTo>
                    <a:pt x="6192" y="762"/>
                  </a:lnTo>
                  <a:lnTo>
                    <a:pt x="6218" y="799"/>
                  </a:lnTo>
                  <a:lnTo>
                    <a:pt x="6241" y="835"/>
                  </a:lnTo>
                  <a:lnTo>
                    <a:pt x="6260" y="876"/>
                  </a:lnTo>
                  <a:lnTo>
                    <a:pt x="6255" y="868"/>
                  </a:lnTo>
                  <a:lnTo>
                    <a:pt x="6235" y="853"/>
                  </a:lnTo>
                  <a:lnTo>
                    <a:pt x="6212" y="843"/>
                  </a:lnTo>
                  <a:lnTo>
                    <a:pt x="6189" y="835"/>
                  </a:lnTo>
                  <a:lnTo>
                    <a:pt x="6148" y="828"/>
                  </a:lnTo>
                  <a:lnTo>
                    <a:pt x="6107" y="828"/>
                  </a:lnTo>
                  <a:lnTo>
                    <a:pt x="6067" y="830"/>
                  </a:lnTo>
                  <a:lnTo>
                    <a:pt x="6024" y="835"/>
                  </a:lnTo>
                  <a:lnTo>
                    <a:pt x="5970" y="853"/>
                  </a:lnTo>
                  <a:lnTo>
                    <a:pt x="5915" y="874"/>
                  </a:lnTo>
                  <a:lnTo>
                    <a:pt x="5894" y="886"/>
                  </a:lnTo>
                  <a:lnTo>
                    <a:pt x="5871" y="896"/>
                  </a:lnTo>
                  <a:lnTo>
                    <a:pt x="5849" y="909"/>
                  </a:lnTo>
                  <a:lnTo>
                    <a:pt x="5832" y="927"/>
                  </a:lnTo>
                  <a:lnTo>
                    <a:pt x="5824" y="940"/>
                  </a:lnTo>
                  <a:lnTo>
                    <a:pt x="5822" y="958"/>
                  </a:lnTo>
                  <a:lnTo>
                    <a:pt x="5822" y="975"/>
                  </a:lnTo>
                  <a:lnTo>
                    <a:pt x="5830" y="992"/>
                  </a:lnTo>
                  <a:lnTo>
                    <a:pt x="5840" y="1010"/>
                  </a:lnTo>
                  <a:lnTo>
                    <a:pt x="5853" y="1025"/>
                  </a:lnTo>
                  <a:lnTo>
                    <a:pt x="5902" y="1084"/>
                  </a:lnTo>
                  <a:lnTo>
                    <a:pt x="5954" y="1140"/>
                  </a:lnTo>
                  <a:lnTo>
                    <a:pt x="6006" y="1194"/>
                  </a:lnTo>
                  <a:lnTo>
                    <a:pt x="6032" y="1219"/>
                  </a:lnTo>
                  <a:lnTo>
                    <a:pt x="6055" y="1245"/>
                  </a:lnTo>
                  <a:lnTo>
                    <a:pt x="6080" y="1270"/>
                  </a:lnTo>
                  <a:lnTo>
                    <a:pt x="6109" y="1289"/>
                  </a:lnTo>
                  <a:lnTo>
                    <a:pt x="6142" y="1305"/>
                  </a:lnTo>
                  <a:lnTo>
                    <a:pt x="6177" y="1312"/>
                  </a:lnTo>
                  <a:lnTo>
                    <a:pt x="6200" y="1314"/>
                  </a:lnTo>
                  <a:lnTo>
                    <a:pt x="6222" y="1312"/>
                  </a:lnTo>
                  <a:lnTo>
                    <a:pt x="6245" y="1307"/>
                  </a:lnTo>
                  <a:lnTo>
                    <a:pt x="6253" y="1303"/>
                  </a:lnTo>
                  <a:lnTo>
                    <a:pt x="6260" y="1297"/>
                  </a:lnTo>
                  <a:lnTo>
                    <a:pt x="6266" y="1291"/>
                  </a:lnTo>
                  <a:lnTo>
                    <a:pt x="6272" y="1283"/>
                  </a:lnTo>
                  <a:lnTo>
                    <a:pt x="6274" y="1270"/>
                  </a:lnTo>
                  <a:lnTo>
                    <a:pt x="6272" y="1252"/>
                  </a:lnTo>
                  <a:lnTo>
                    <a:pt x="6270" y="1237"/>
                  </a:lnTo>
                  <a:lnTo>
                    <a:pt x="6264" y="1200"/>
                  </a:lnTo>
                  <a:lnTo>
                    <a:pt x="6260" y="1163"/>
                  </a:lnTo>
                  <a:lnTo>
                    <a:pt x="6260" y="1128"/>
                  </a:lnTo>
                  <a:lnTo>
                    <a:pt x="6264" y="1091"/>
                  </a:lnTo>
                  <a:lnTo>
                    <a:pt x="6268" y="1074"/>
                  </a:lnTo>
                  <a:lnTo>
                    <a:pt x="6274" y="1056"/>
                  </a:lnTo>
                  <a:lnTo>
                    <a:pt x="6278" y="1051"/>
                  </a:lnTo>
                  <a:lnTo>
                    <a:pt x="6284" y="1047"/>
                  </a:lnTo>
                  <a:lnTo>
                    <a:pt x="6287" y="1041"/>
                  </a:lnTo>
                  <a:lnTo>
                    <a:pt x="6293" y="1037"/>
                  </a:lnTo>
                  <a:lnTo>
                    <a:pt x="6295" y="1031"/>
                  </a:lnTo>
                  <a:lnTo>
                    <a:pt x="6297" y="1024"/>
                  </a:lnTo>
                  <a:lnTo>
                    <a:pt x="6299" y="1074"/>
                  </a:lnTo>
                  <a:lnTo>
                    <a:pt x="6299" y="1124"/>
                  </a:lnTo>
                  <a:lnTo>
                    <a:pt x="6303" y="1202"/>
                  </a:lnTo>
                  <a:lnTo>
                    <a:pt x="6307" y="1280"/>
                  </a:lnTo>
                  <a:lnTo>
                    <a:pt x="6309" y="1285"/>
                  </a:lnTo>
                  <a:lnTo>
                    <a:pt x="6313" y="1289"/>
                  </a:lnTo>
                  <a:lnTo>
                    <a:pt x="6317" y="1291"/>
                  </a:lnTo>
                  <a:lnTo>
                    <a:pt x="6320" y="1295"/>
                  </a:lnTo>
                  <a:lnTo>
                    <a:pt x="6326" y="1299"/>
                  </a:lnTo>
                  <a:lnTo>
                    <a:pt x="6330" y="1301"/>
                  </a:lnTo>
                  <a:lnTo>
                    <a:pt x="6334" y="1305"/>
                  </a:lnTo>
                  <a:lnTo>
                    <a:pt x="6349" y="1324"/>
                  </a:lnTo>
                  <a:lnTo>
                    <a:pt x="6361" y="1344"/>
                  </a:lnTo>
                  <a:lnTo>
                    <a:pt x="6369" y="1376"/>
                  </a:lnTo>
                  <a:lnTo>
                    <a:pt x="6373" y="1411"/>
                  </a:lnTo>
                  <a:lnTo>
                    <a:pt x="6375" y="1448"/>
                  </a:lnTo>
                  <a:lnTo>
                    <a:pt x="6377" y="1483"/>
                  </a:lnTo>
                  <a:lnTo>
                    <a:pt x="6382" y="1601"/>
                  </a:lnTo>
                  <a:lnTo>
                    <a:pt x="6384" y="1720"/>
                  </a:lnTo>
                  <a:lnTo>
                    <a:pt x="6384" y="1838"/>
                  </a:lnTo>
                  <a:lnTo>
                    <a:pt x="6386" y="1865"/>
                  </a:lnTo>
                  <a:lnTo>
                    <a:pt x="6388" y="1885"/>
                  </a:lnTo>
                  <a:lnTo>
                    <a:pt x="6392" y="1898"/>
                  </a:lnTo>
                  <a:lnTo>
                    <a:pt x="6394" y="1908"/>
                  </a:lnTo>
                  <a:lnTo>
                    <a:pt x="6396" y="1918"/>
                  </a:lnTo>
                  <a:lnTo>
                    <a:pt x="6396" y="1925"/>
                  </a:lnTo>
                  <a:lnTo>
                    <a:pt x="6394" y="1937"/>
                  </a:lnTo>
                  <a:lnTo>
                    <a:pt x="6382" y="1960"/>
                  </a:lnTo>
                  <a:lnTo>
                    <a:pt x="6365" y="1982"/>
                  </a:lnTo>
                  <a:lnTo>
                    <a:pt x="6348" y="2001"/>
                  </a:lnTo>
                  <a:lnTo>
                    <a:pt x="6305" y="2048"/>
                  </a:lnTo>
                  <a:lnTo>
                    <a:pt x="6258" y="2090"/>
                  </a:lnTo>
                  <a:lnTo>
                    <a:pt x="6229" y="2113"/>
                  </a:lnTo>
                  <a:lnTo>
                    <a:pt x="6196" y="2137"/>
                  </a:lnTo>
                  <a:lnTo>
                    <a:pt x="6163" y="2154"/>
                  </a:lnTo>
                  <a:lnTo>
                    <a:pt x="6136" y="2164"/>
                  </a:lnTo>
                  <a:lnTo>
                    <a:pt x="6109" y="2172"/>
                  </a:lnTo>
                  <a:lnTo>
                    <a:pt x="6113" y="2110"/>
                  </a:lnTo>
                  <a:lnTo>
                    <a:pt x="6107" y="2026"/>
                  </a:lnTo>
                  <a:lnTo>
                    <a:pt x="6092" y="1947"/>
                  </a:lnTo>
                  <a:lnTo>
                    <a:pt x="6065" y="1873"/>
                  </a:lnTo>
                  <a:lnTo>
                    <a:pt x="6030" y="1803"/>
                  </a:lnTo>
                  <a:lnTo>
                    <a:pt x="5987" y="1737"/>
                  </a:lnTo>
                  <a:lnTo>
                    <a:pt x="5935" y="1679"/>
                  </a:lnTo>
                  <a:lnTo>
                    <a:pt x="5877" y="1629"/>
                  </a:lnTo>
                  <a:lnTo>
                    <a:pt x="5813" y="1584"/>
                  </a:lnTo>
                  <a:lnTo>
                    <a:pt x="5743" y="1549"/>
                  </a:lnTo>
                  <a:lnTo>
                    <a:pt x="5667" y="1524"/>
                  </a:lnTo>
                  <a:lnTo>
                    <a:pt x="5588" y="1506"/>
                  </a:lnTo>
                  <a:lnTo>
                    <a:pt x="5506" y="1503"/>
                  </a:lnTo>
                  <a:lnTo>
                    <a:pt x="5423" y="1506"/>
                  </a:lnTo>
                  <a:lnTo>
                    <a:pt x="5344" y="1524"/>
                  </a:lnTo>
                  <a:lnTo>
                    <a:pt x="5270" y="1549"/>
                  </a:lnTo>
                  <a:lnTo>
                    <a:pt x="5200" y="1584"/>
                  </a:lnTo>
                  <a:lnTo>
                    <a:pt x="5134" y="1629"/>
                  </a:lnTo>
                  <a:lnTo>
                    <a:pt x="5076" y="1679"/>
                  </a:lnTo>
                  <a:lnTo>
                    <a:pt x="5026" y="1737"/>
                  </a:lnTo>
                  <a:lnTo>
                    <a:pt x="4981" y="1803"/>
                  </a:lnTo>
                  <a:lnTo>
                    <a:pt x="4946" y="1873"/>
                  </a:lnTo>
                  <a:lnTo>
                    <a:pt x="4921" y="1947"/>
                  </a:lnTo>
                  <a:lnTo>
                    <a:pt x="4904" y="2026"/>
                  </a:lnTo>
                  <a:lnTo>
                    <a:pt x="4900" y="2110"/>
                  </a:lnTo>
                  <a:lnTo>
                    <a:pt x="4904" y="2179"/>
                  </a:lnTo>
                  <a:lnTo>
                    <a:pt x="4915" y="2247"/>
                  </a:lnTo>
                  <a:lnTo>
                    <a:pt x="4863" y="2249"/>
                  </a:lnTo>
                  <a:lnTo>
                    <a:pt x="4677" y="2251"/>
                  </a:lnTo>
                  <a:lnTo>
                    <a:pt x="4497" y="2255"/>
                  </a:lnTo>
                  <a:lnTo>
                    <a:pt x="4322" y="2257"/>
                  </a:lnTo>
                  <a:lnTo>
                    <a:pt x="4150" y="2261"/>
                  </a:lnTo>
                  <a:lnTo>
                    <a:pt x="3981" y="2265"/>
                  </a:lnTo>
                  <a:lnTo>
                    <a:pt x="3810" y="2269"/>
                  </a:lnTo>
                  <a:lnTo>
                    <a:pt x="3642" y="2271"/>
                  </a:lnTo>
                  <a:lnTo>
                    <a:pt x="3469" y="2274"/>
                  </a:lnTo>
                  <a:lnTo>
                    <a:pt x="3293" y="2278"/>
                  </a:lnTo>
                  <a:lnTo>
                    <a:pt x="3111" y="2282"/>
                  </a:lnTo>
                  <a:lnTo>
                    <a:pt x="2923" y="2286"/>
                  </a:lnTo>
                  <a:lnTo>
                    <a:pt x="2727" y="2288"/>
                  </a:lnTo>
                  <a:lnTo>
                    <a:pt x="2522" y="2292"/>
                  </a:lnTo>
                  <a:lnTo>
                    <a:pt x="2304" y="2296"/>
                  </a:lnTo>
                  <a:lnTo>
                    <a:pt x="2076" y="2300"/>
                  </a:lnTo>
                  <a:lnTo>
                    <a:pt x="1834" y="2302"/>
                  </a:lnTo>
                  <a:lnTo>
                    <a:pt x="1822" y="2302"/>
                  </a:lnTo>
                  <a:lnTo>
                    <a:pt x="1814" y="2302"/>
                  </a:lnTo>
                  <a:lnTo>
                    <a:pt x="1808" y="2302"/>
                  </a:lnTo>
                  <a:lnTo>
                    <a:pt x="1797" y="2302"/>
                  </a:lnTo>
                  <a:lnTo>
                    <a:pt x="1812" y="2245"/>
                  </a:lnTo>
                  <a:lnTo>
                    <a:pt x="1820" y="2185"/>
                  </a:lnTo>
                  <a:lnTo>
                    <a:pt x="1824" y="2125"/>
                  </a:lnTo>
                  <a:lnTo>
                    <a:pt x="1818" y="2042"/>
                  </a:lnTo>
                  <a:lnTo>
                    <a:pt x="1803" y="1964"/>
                  </a:lnTo>
                  <a:lnTo>
                    <a:pt x="1775" y="1888"/>
                  </a:lnTo>
                  <a:lnTo>
                    <a:pt x="1740" y="1819"/>
                  </a:lnTo>
                  <a:lnTo>
                    <a:pt x="1698" y="1755"/>
                  </a:lnTo>
                  <a:lnTo>
                    <a:pt x="1646" y="1695"/>
                  </a:lnTo>
                  <a:lnTo>
                    <a:pt x="1587" y="1644"/>
                  </a:lnTo>
                  <a:lnTo>
                    <a:pt x="1523" y="1601"/>
                  </a:lnTo>
                  <a:lnTo>
                    <a:pt x="1454" y="1565"/>
                  </a:lnTo>
                  <a:lnTo>
                    <a:pt x="1378" y="1539"/>
                  </a:lnTo>
                  <a:lnTo>
                    <a:pt x="1299" y="1524"/>
                  </a:lnTo>
                  <a:lnTo>
                    <a:pt x="1217" y="1518"/>
                  </a:lnTo>
                  <a:lnTo>
                    <a:pt x="1134" y="1524"/>
                  </a:lnTo>
                  <a:lnTo>
                    <a:pt x="1054" y="1539"/>
                  </a:lnTo>
                  <a:lnTo>
                    <a:pt x="981" y="1565"/>
                  </a:lnTo>
                  <a:lnTo>
                    <a:pt x="911" y="1601"/>
                  </a:lnTo>
                  <a:lnTo>
                    <a:pt x="845" y="1644"/>
                  </a:lnTo>
                  <a:lnTo>
                    <a:pt x="787" y="1695"/>
                  </a:lnTo>
                  <a:lnTo>
                    <a:pt x="737" y="1755"/>
                  </a:lnTo>
                  <a:lnTo>
                    <a:pt x="692" y="1819"/>
                  </a:lnTo>
                  <a:lnTo>
                    <a:pt x="657" y="1888"/>
                  </a:lnTo>
                  <a:lnTo>
                    <a:pt x="632" y="1964"/>
                  </a:lnTo>
                  <a:lnTo>
                    <a:pt x="614" y="2042"/>
                  </a:lnTo>
                  <a:lnTo>
                    <a:pt x="609" y="2125"/>
                  </a:lnTo>
                  <a:lnTo>
                    <a:pt x="612" y="2195"/>
                  </a:lnTo>
                  <a:lnTo>
                    <a:pt x="624" y="2261"/>
                  </a:lnTo>
                  <a:lnTo>
                    <a:pt x="643" y="2325"/>
                  </a:lnTo>
                  <a:lnTo>
                    <a:pt x="628" y="2325"/>
                  </a:lnTo>
                  <a:lnTo>
                    <a:pt x="618" y="2325"/>
                  </a:lnTo>
                  <a:lnTo>
                    <a:pt x="609" y="2325"/>
                  </a:lnTo>
                  <a:lnTo>
                    <a:pt x="591" y="2327"/>
                  </a:lnTo>
                  <a:lnTo>
                    <a:pt x="554" y="2327"/>
                  </a:lnTo>
                  <a:lnTo>
                    <a:pt x="519" y="2327"/>
                  </a:lnTo>
                  <a:lnTo>
                    <a:pt x="485" y="2323"/>
                  </a:lnTo>
                  <a:lnTo>
                    <a:pt x="407" y="2315"/>
                  </a:lnTo>
                  <a:lnTo>
                    <a:pt x="331" y="2302"/>
                  </a:lnTo>
                  <a:lnTo>
                    <a:pt x="285" y="2292"/>
                  </a:lnTo>
                  <a:lnTo>
                    <a:pt x="238" y="2278"/>
                  </a:lnTo>
                  <a:lnTo>
                    <a:pt x="194" y="2259"/>
                  </a:lnTo>
                  <a:lnTo>
                    <a:pt x="153" y="2232"/>
                  </a:lnTo>
                  <a:lnTo>
                    <a:pt x="114" y="2197"/>
                  </a:lnTo>
                  <a:lnTo>
                    <a:pt x="99" y="2177"/>
                  </a:lnTo>
                  <a:lnTo>
                    <a:pt x="85" y="2160"/>
                  </a:lnTo>
                  <a:lnTo>
                    <a:pt x="78" y="2154"/>
                  </a:lnTo>
                  <a:lnTo>
                    <a:pt x="72" y="2150"/>
                  </a:lnTo>
                  <a:lnTo>
                    <a:pt x="64" y="2146"/>
                  </a:lnTo>
                  <a:lnTo>
                    <a:pt x="58" y="2141"/>
                  </a:lnTo>
                  <a:lnTo>
                    <a:pt x="37" y="2115"/>
                  </a:lnTo>
                  <a:lnTo>
                    <a:pt x="21" y="2086"/>
                  </a:lnTo>
                  <a:lnTo>
                    <a:pt x="17" y="2080"/>
                  </a:lnTo>
                  <a:lnTo>
                    <a:pt x="16" y="2075"/>
                  </a:lnTo>
                  <a:lnTo>
                    <a:pt x="14" y="2067"/>
                  </a:lnTo>
                  <a:lnTo>
                    <a:pt x="16" y="2061"/>
                  </a:lnTo>
                  <a:lnTo>
                    <a:pt x="17" y="2055"/>
                  </a:lnTo>
                  <a:lnTo>
                    <a:pt x="17" y="2051"/>
                  </a:lnTo>
                  <a:lnTo>
                    <a:pt x="19" y="2048"/>
                  </a:lnTo>
                  <a:lnTo>
                    <a:pt x="21" y="2044"/>
                  </a:lnTo>
                  <a:lnTo>
                    <a:pt x="23" y="2040"/>
                  </a:lnTo>
                  <a:lnTo>
                    <a:pt x="27" y="2024"/>
                  </a:lnTo>
                  <a:lnTo>
                    <a:pt x="29" y="2007"/>
                  </a:lnTo>
                  <a:lnTo>
                    <a:pt x="29" y="1991"/>
                  </a:lnTo>
                  <a:lnTo>
                    <a:pt x="23" y="1929"/>
                  </a:lnTo>
                  <a:lnTo>
                    <a:pt x="17" y="1871"/>
                  </a:lnTo>
                  <a:lnTo>
                    <a:pt x="10" y="1809"/>
                  </a:lnTo>
                  <a:lnTo>
                    <a:pt x="4" y="1714"/>
                  </a:lnTo>
                  <a:lnTo>
                    <a:pt x="2" y="1621"/>
                  </a:lnTo>
                  <a:lnTo>
                    <a:pt x="0" y="1563"/>
                  </a:lnTo>
                  <a:lnTo>
                    <a:pt x="0" y="1504"/>
                  </a:lnTo>
                  <a:lnTo>
                    <a:pt x="8" y="1446"/>
                  </a:lnTo>
                  <a:lnTo>
                    <a:pt x="17" y="1409"/>
                  </a:lnTo>
                  <a:lnTo>
                    <a:pt x="31" y="1376"/>
                  </a:lnTo>
                  <a:lnTo>
                    <a:pt x="47" y="1342"/>
                  </a:lnTo>
                  <a:lnTo>
                    <a:pt x="64" y="1305"/>
                  </a:lnTo>
                  <a:lnTo>
                    <a:pt x="83" y="1270"/>
                  </a:lnTo>
                  <a:lnTo>
                    <a:pt x="107" y="1237"/>
                  </a:lnTo>
                  <a:lnTo>
                    <a:pt x="136" y="1206"/>
                  </a:lnTo>
                  <a:lnTo>
                    <a:pt x="167" y="1177"/>
                  </a:lnTo>
                  <a:lnTo>
                    <a:pt x="200" y="1152"/>
                  </a:lnTo>
                  <a:lnTo>
                    <a:pt x="240" y="1128"/>
                  </a:lnTo>
                  <a:lnTo>
                    <a:pt x="281" y="1107"/>
                  </a:lnTo>
                  <a:lnTo>
                    <a:pt x="324" y="1089"/>
                  </a:lnTo>
                  <a:lnTo>
                    <a:pt x="452" y="1039"/>
                  </a:lnTo>
                  <a:lnTo>
                    <a:pt x="583" y="992"/>
                  </a:lnTo>
                  <a:lnTo>
                    <a:pt x="715" y="952"/>
                  </a:lnTo>
                  <a:lnTo>
                    <a:pt x="899" y="903"/>
                  </a:lnTo>
                  <a:lnTo>
                    <a:pt x="1087" y="861"/>
                  </a:lnTo>
                  <a:lnTo>
                    <a:pt x="1275" y="822"/>
                  </a:lnTo>
                  <a:lnTo>
                    <a:pt x="1333" y="810"/>
                  </a:lnTo>
                  <a:lnTo>
                    <a:pt x="1390" y="802"/>
                  </a:lnTo>
                  <a:lnTo>
                    <a:pt x="1444" y="804"/>
                  </a:lnTo>
                  <a:lnTo>
                    <a:pt x="1475" y="810"/>
                  </a:lnTo>
                  <a:lnTo>
                    <a:pt x="1510" y="816"/>
                  </a:lnTo>
                  <a:lnTo>
                    <a:pt x="1541" y="816"/>
                  </a:lnTo>
                  <a:lnTo>
                    <a:pt x="1541" y="816"/>
                  </a:lnTo>
                  <a:lnTo>
                    <a:pt x="1543" y="816"/>
                  </a:lnTo>
                  <a:lnTo>
                    <a:pt x="1523" y="830"/>
                  </a:lnTo>
                  <a:lnTo>
                    <a:pt x="1502" y="845"/>
                  </a:lnTo>
                  <a:lnTo>
                    <a:pt x="1483" y="859"/>
                  </a:lnTo>
                  <a:lnTo>
                    <a:pt x="1465" y="870"/>
                  </a:lnTo>
                  <a:lnTo>
                    <a:pt x="1452" y="882"/>
                  </a:lnTo>
                  <a:lnTo>
                    <a:pt x="1442" y="888"/>
                  </a:lnTo>
                  <a:lnTo>
                    <a:pt x="1438" y="892"/>
                  </a:lnTo>
                  <a:lnTo>
                    <a:pt x="1442" y="894"/>
                  </a:lnTo>
                  <a:lnTo>
                    <a:pt x="1452" y="899"/>
                  </a:lnTo>
                  <a:lnTo>
                    <a:pt x="1467" y="907"/>
                  </a:lnTo>
                  <a:lnTo>
                    <a:pt x="1483" y="917"/>
                  </a:lnTo>
                  <a:lnTo>
                    <a:pt x="1500" y="927"/>
                  </a:lnTo>
                  <a:lnTo>
                    <a:pt x="1518" y="934"/>
                  </a:lnTo>
                  <a:lnTo>
                    <a:pt x="1539" y="942"/>
                  </a:lnTo>
                  <a:lnTo>
                    <a:pt x="1562" y="944"/>
                  </a:lnTo>
                  <a:lnTo>
                    <a:pt x="1583" y="942"/>
                  </a:lnTo>
                  <a:lnTo>
                    <a:pt x="1605" y="932"/>
                  </a:lnTo>
                  <a:lnTo>
                    <a:pt x="1620" y="921"/>
                  </a:lnTo>
                  <a:lnTo>
                    <a:pt x="1632" y="911"/>
                  </a:lnTo>
                  <a:lnTo>
                    <a:pt x="1640" y="903"/>
                  </a:lnTo>
                  <a:lnTo>
                    <a:pt x="1649" y="896"/>
                  </a:lnTo>
                  <a:lnTo>
                    <a:pt x="1661" y="882"/>
                  </a:lnTo>
                  <a:lnTo>
                    <a:pt x="1721" y="833"/>
                  </a:lnTo>
                  <a:lnTo>
                    <a:pt x="1781" y="787"/>
                  </a:lnTo>
                  <a:lnTo>
                    <a:pt x="1888" y="705"/>
                  </a:lnTo>
                  <a:lnTo>
                    <a:pt x="1996" y="628"/>
                  </a:lnTo>
                  <a:lnTo>
                    <a:pt x="2093" y="564"/>
                  </a:lnTo>
                  <a:lnTo>
                    <a:pt x="2192" y="502"/>
                  </a:lnTo>
                  <a:lnTo>
                    <a:pt x="2291" y="446"/>
                  </a:lnTo>
                  <a:lnTo>
                    <a:pt x="2390" y="391"/>
                  </a:lnTo>
                  <a:lnTo>
                    <a:pt x="2510" y="333"/>
                  </a:lnTo>
                  <a:lnTo>
                    <a:pt x="2632" y="279"/>
                  </a:lnTo>
                  <a:lnTo>
                    <a:pt x="2762" y="228"/>
                  </a:lnTo>
                  <a:lnTo>
                    <a:pt x="2894" y="182"/>
                  </a:lnTo>
                  <a:lnTo>
                    <a:pt x="3043" y="137"/>
                  </a:lnTo>
                  <a:lnTo>
                    <a:pt x="3192" y="98"/>
                  </a:lnTo>
                  <a:lnTo>
                    <a:pt x="3274" y="83"/>
                  </a:lnTo>
                  <a:lnTo>
                    <a:pt x="3355" y="67"/>
                  </a:lnTo>
                  <a:lnTo>
                    <a:pt x="3436" y="56"/>
                  </a:lnTo>
                  <a:lnTo>
                    <a:pt x="3485" y="50"/>
                  </a:lnTo>
                  <a:lnTo>
                    <a:pt x="3531" y="40"/>
                  </a:lnTo>
                  <a:lnTo>
                    <a:pt x="3574" y="27"/>
                  </a:lnTo>
                  <a:lnTo>
                    <a:pt x="3593" y="17"/>
                  </a:lnTo>
                  <a:lnTo>
                    <a:pt x="36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85" name="Google Shape;285;p16"/>
          <p:cNvGrpSpPr/>
          <p:nvPr/>
        </p:nvGrpSpPr>
        <p:grpSpPr>
          <a:xfrm>
            <a:off x="8758677" y="1828569"/>
            <a:ext cx="3238500" cy="1866566"/>
            <a:chOff x="8615802" y="1828569"/>
            <a:chExt cx="3238500" cy="1866566"/>
          </a:xfrm>
        </p:grpSpPr>
        <p:sp>
          <p:nvSpPr>
            <p:cNvPr id="286" name="Google Shape;286;p16"/>
            <p:cNvSpPr/>
            <p:nvPr/>
          </p:nvSpPr>
          <p:spPr>
            <a:xfrm>
              <a:off x="8615802" y="1924504"/>
              <a:ext cx="3238500" cy="1765300"/>
            </a:xfrm>
            <a:prstGeom prst="parallelogram">
              <a:avLst>
                <a:gd fmla="val 5778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 flipH="1" rot="10800000">
              <a:off x="9224130" y="1828569"/>
              <a:ext cx="1358900" cy="800100"/>
            </a:xfrm>
            <a:custGeom>
              <a:rect b="b" l="l" r="r" t="t"/>
              <a:pathLst>
                <a:path extrusionOk="0" h="800100" w="1358900">
                  <a:moveTo>
                    <a:pt x="320040" y="792480"/>
                  </a:moveTo>
                  <a:lnTo>
                    <a:pt x="0" y="0"/>
                  </a:lnTo>
                  <a:lnTo>
                    <a:pt x="1358900" y="800100"/>
                  </a:lnTo>
                  <a:lnTo>
                    <a:pt x="320040" y="7924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288" name="Google Shape;288;p16"/>
            <p:cNvGrpSpPr/>
            <p:nvPr/>
          </p:nvGrpSpPr>
          <p:grpSpPr>
            <a:xfrm>
              <a:off x="8629229" y="2676045"/>
              <a:ext cx="2872382" cy="1019090"/>
              <a:chOff x="1287" y="458"/>
              <a:chExt cx="1942" cy="689"/>
            </a:xfrm>
          </p:grpSpPr>
          <p:sp>
            <p:nvSpPr>
              <p:cNvPr id="289" name="Google Shape;289;p16"/>
              <p:cNvSpPr/>
              <p:nvPr/>
            </p:nvSpPr>
            <p:spPr>
              <a:xfrm>
                <a:off x="1480" y="855"/>
                <a:ext cx="292" cy="292"/>
              </a:xfrm>
              <a:custGeom>
                <a:rect b="b" l="l" r="r" t="t"/>
                <a:pathLst>
                  <a:path extrusionOk="0" h="584" w="585">
                    <a:moveTo>
                      <a:pt x="344" y="379"/>
                    </a:moveTo>
                    <a:lnTo>
                      <a:pt x="332" y="385"/>
                    </a:lnTo>
                    <a:lnTo>
                      <a:pt x="319" y="390"/>
                    </a:lnTo>
                    <a:lnTo>
                      <a:pt x="319" y="474"/>
                    </a:lnTo>
                    <a:lnTo>
                      <a:pt x="349" y="467"/>
                    </a:lnTo>
                    <a:lnTo>
                      <a:pt x="377" y="455"/>
                    </a:lnTo>
                    <a:lnTo>
                      <a:pt x="403" y="439"/>
                    </a:lnTo>
                    <a:lnTo>
                      <a:pt x="344" y="379"/>
                    </a:lnTo>
                    <a:close/>
                    <a:moveTo>
                      <a:pt x="242" y="379"/>
                    </a:moveTo>
                    <a:lnTo>
                      <a:pt x="182" y="439"/>
                    </a:lnTo>
                    <a:lnTo>
                      <a:pt x="208" y="455"/>
                    </a:lnTo>
                    <a:lnTo>
                      <a:pt x="237" y="467"/>
                    </a:lnTo>
                    <a:lnTo>
                      <a:pt x="268" y="474"/>
                    </a:lnTo>
                    <a:lnTo>
                      <a:pt x="268" y="390"/>
                    </a:lnTo>
                    <a:lnTo>
                      <a:pt x="255" y="385"/>
                    </a:lnTo>
                    <a:lnTo>
                      <a:pt x="242" y="379"/>
                    </a:lnTo>
                    <a:close/>
                    <a:moveTo>
                      <a:pt x="390" y="318"/>
                    </a:moveTo>
                    <a:lnTo>
                      <a:pt x="386" y="331"/>
                    </a:lnTo>
                    <a:lnTo>
                      <a:pt x="380" y="343"/>
                    </a:lnTo>
                    <a:lnTo>
                      <a:pt x="439" y="404"/>
                    </a:lnTo>
                    <a:lnTo>
                      <a:pt x="456" y="378"/>
                    </a:lnTo>
                    <a:lnTo>
                      <a:pt x="468" y="349"/>
                    </a:lnTo>
                    <a:lnTo>
                      <a:pt x="475" y="318"/>
                    </a:lnTo>
                    <a:lnTo>
                      <a:pt x="390" y="318"/>
                    </a:lnTo>
                    <a:close/>
                    <a:moveTo>
                      <a:pt x="111" y="318"/>
                    </a:moveTo>
                    <a:lnTo>
                      <a:pt x="118" y="349"/>
                    </a:lnTo>
                    <a:lnTo>
                      <a:pt x="130" y="378"/>
                    </a:lnTo>
                    <a:lnTo>
                      <a:pt x="147" y="404"/>
                    </a:lnTo>
                    <a:lnTo>
                      <a:pt x="206" y="343"/>
                    </a:lnTo>
                    <a:lnTo>
                      <a:pt x="200" y="331"/>
                    </a:lnTo>
                    <a:lnTo>
                      <a:pt x="195" y="318"/>
                    </a:lnTo>
                    <a:lnTo>
                      <a:pt x="111" y="318"/>
                    </a:lnTo>
                    <a:close/>
                    <a:moveTo>
                      <a:pt x="439" y="182"/>
                    </a:moveTo>
                    <a:lnTo>
                      <a:pt x="380" y="242"/>
                    </a:lnTo>
                    <a:lnTo>
                      <a:pt x="386" y="254"/>
                    </a:lnTo>
                    <a:lnTo>
                      <a:pt x="390" y="267"/>
                    </a:lnTo>
                    <a:lnTo>
                      <a:pt x="475" y="267"/>
                    </a:lnTo>
                    <a:lnTo>
                      <a:pt x="468" y="236"/>
                    </a:lnTo>
                    <a:lnTo>
                      <a:pt x="456" y="208"/>
                    </a:lnTo>
                    <a:lnTo>
                      <a:pt x="439" y="182"/>
                    </a:lnTo>
                    <a:close/>
                    <a:moveTo>
                      <a:pt x="147" y="182"/>
                    </a:moveTo>
                    <a:lnTo>
                      <a:pt x="130" y="208"/>
                    </a:lnTo>
                    <a:lnTo>
                      <a:pt x="118" y="236"/>
                    </a:lnTo>
                    <a:lnTo>
                      <a:pt x="111" y="267"/>
                    </a:lnTo>
                    <a:lnTo>
                      <a:pt x="195" y="267"/>
                    </a:lnTo>
                    <a:lnTo>
                      <a:pt x="200" y="254"/>
                    </a:lnTo>
                    <a:lnTo>
                      <a:pt x="206" y="242"/>
                    </a:lnTo>
                    <a:lnTo>
                      <a:pt x="147" y="182"/>
                    </a:lnTo>
                    <a:close/>
                    <a:moveTo>
                      <a:pt x="319" y="111"/>
                    </a:moveTo>
                    <a:lnTo>
                      <a:pt x="319" y="195"/>
                    </a:lnTo>
                    <a:lnTo>
                      <a:pt x="332" y="200"/>
                    </a:lnTo>
                    <a:lnTo>
                      <a:pt x="344" y="206"/>
                    </a:lnTo>
                    <a:lnTo>
                      <a:pt x="403" y="146"/>
                    </a:lnTo>
                    <a:lnTo>
                      <a:pt x="378" y="130"/>
                    </a:lnTo>
                    <a:lnTo>
                      <a:pt x="349" y="118"/>
                    </a:lnTo>
                    <a:lnTo>
                      <a:pt x="319" y="111"/>
                    </a:lnTo>
                    <a:close/>
                    <a:moveTo>
                      <a:pt x="268" y="111"/>
                    </a:moveTo>
                    <a:lnTo>
                      <a:pt x="237" y="118"/>
                    </a:lnTo>
                    <a:lnTo>
                      <a:pt x="208" y="130"/>
                    </a:lnTo>
                    <a:lnTo>
                      <a:pt x="182" y="146"/>
                    </a:lnTo>
                    <a:lnTo>
                      <a:pt x="242" y="206"/>
                    </a:lnTo>
                    <a:lnTo>
                      <a:pt x="255" y="200"/>
                    </a:lnTo>
                    <a:lnTo>
                      <a:pt x="268" y="195"/>
                    </a:lnTo>
                    <a:lnTo>
                      <a:pt x="268" y="111"/>
                    </a:lnTo>
                    <a:close/>
                    <a:moveTo>
                      <a:pt x="293" y="0"/>
                    </a:moveTo>
                    <a:lnTo>
                      <a:pt x="337" y="3"/>
                    </a:lnTo>
                    <a:lnTo>
                      <a:pt x="377" y="12"/>
                    </a:lnTo>
                    <a:lnTo>
                      <a:pt x="416" y="26"/>
                    </a:lnTo>
                    <a:lnTo>
                      <a:pt x="452" y="47"/>
                    </a:lnTo>
                    <a:lnTo>
                      <a:pt x="485" y="71"/>
                    </a:lnTo>
                    <a:lnTo>
                      <a:pt x="514" y="100"/>
                    </a:lnTo>
                    <a:lnTo>
                      <a:pt x="539" y="133"/>
                    </a:lnTo>
                    <a:lnTo>
                      <a:pt x="559" y="169"/>
                    </a:lnTo>
                    <a:lnTo>
                      <a:pt x="573" y="208"/>
                    </a:lnTo>
                    <a:lnTo>
                      <a:pt x="583" y="249"/>
                    </a:lnTo>
                    <a:lnTo>
                      <a:pt x="585" y="292"/>
                    </a:lnTo>
                    <a:lnTo>
                      <a:pt x="585" y="317"/>
                    </a:lnTo>
                    <a:lnTo>
                      <a:pt x="577" y="361"/>
                    </a:lnTo>
                    <a:lnTo>
                      <a:pt x="564" y="403"/>
                    </a:lnTo>
                    <a:lnTo>
                      <a:pt x="545" y="441"/>
                    </a:lnTo>
                    <a:lnTo>
                      <a:pt x="521" y="476"/>
                    </a:lnTo>
                    <a:lnTo>
                      <a:pt x="491" y="507"/>
                    </a:lnTo>
                    <a:lnTo>
                      <a:pt x="458" y="533"/>
                    </a:lnTo>
                    <a:lnTo>
                      <a:pt x="421" y="556"/>
                    </a:lnTo>
                    <a:lnTo>
                      <a:pt x="381" y="571"/>
                    </a:lnTo>
                    <a:lnTo>
                      <a:pt x="338" y="582"/>
                    </a:lnTo>
                    <a:lnTo>
                      <a:pt x="293" y="584"/>
                    </a:lnTo>
                    <a:lnTo>
                      <a:pt x="249" y="582"/>
                    </a:lnTo>
                    <a:lnTo>
                      <a:pt x="207" y="572"/>
                    </a:lnTo>
                    <a:lnTo>
                      <a:pt x="168" y="557"/>
                    </a:lnTo>
                    <a:lnTo>
                      <a:pt x="131" y="537"/>
                    </a:lnTo>
                    <a:lnTo>
                      <a:pt x="99" y="511"/>
                    </a:lnTo>
                    <a:lnTo>
                      <a:pt x="69" y="481"/>
                    </a:lnTo>
                    <a:lnTo>
                      <a:pt x="45" y="448"/>
                    </a:lnTo>
                    <a:lnTo>
                      <a:pt x="25" y="411"/>
                    </a:lnTo>
                    <a:lnTo>
                      <a:pt x="11" y="372"/>
                    </a:lnTo>
                    <a:lnTo>
                      <a:pt x="3" y="329"/>
                    </a:lnTo>
                    <a:lnTo>
                      <a:pt x="0" y="292"/>
                    </a:lnTo>
                    <a:lnTo>
                      <a:pt x="3" y="249"/>
                    </a:lnTo>
                    <a:lnTo>
                      <a:pt x="12" y="208"/>
                    </a:lnTo>
                    <a:lnTo>
                      <a:pt x="28" y="169"/>
                    </a:lnTo>
                    <a:lnTo>
                      <a:pt x="47" y="133"/>
                    </a:lnTo>
                    <a:lnTo>
                      <a:pt x="72" y="100"/>
                    </a:lnTo>
                    <a:lnTo>
                      <a:pt x="100" y="71"/>
                    </a:lnTo>
                    <a:lnTo>
                      <a:pt x="133" y="47"/>
                    </a:lnTo>
                    <a:lnTo>
                      <a:pt x="169" y="26"/>
                    </a:lnTo>
                    <a:lnTo>
                      <a:pt x="208" y="12"/>
                    </a:lnTo>
                    <a:lnTo>
                      <a:pt x="250" y="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0" name="Google Shape;290;p16"/>
              <p:cNvSpPr/>
              <p:nvPr/>
            </p:nvSpPr>
            <p:spPr>
              <a:xfrm>
                <a:off x="2696" y="855"/>
                <a:ext cx="293" cy="292"/>
              </a:xfrm>
              <a:custGeom>
                <a:rect b="b" l="l" r="r" t="t"/>
                <a:pathLst>
                  <a:path extrusionOk="0" h="584" w="586">
                    <a:moveTo>
                      <a:pt x="344" y="379"/>
                    </a:moveTo>
                    <a:lnTo>
                      <a:pt x="332" y="385"/>
                    </a:lnTo>
                    <a:lnTo>
                      <a:pt x="319" y="390"/>
                    </a:lnTo>
                    <a:lnTo>
                      <a:pt x="319" y="474"/>
                    </a:lnTo>
                    <a:lnTo>
                      <a:pt x="350" y="467"/>
                    </a:lnTo>
                    <a:lnTo>
                      <a:pt x="377" y="455"/>
                    </a:lnTo>
                    <a:lnTo>
                      <a:pt x="403" y="439"/>
                    </a:lnTo>
                    <a:lnTo>
                      <a:pt x="344" y="379"/>
                    </a:lnTo>
                    <a:close/>
                    <a:moveTo>
                      <a:pt x="243" y="379"/>
                    </a:moveTo>
                    <a:lnTo>
                      <a:pt x="183" y="439"/>
                    </a:lnTo>
                    <a:lnTo>
                      <a:pt x="208" y="455"/>
                    </a:lnTo>
                    <a:lnTo>
                      <a:pt x="237" y="467"/>
                    </a:lnTo>
                    <a:lnTo>
                      <a:pt x="268" y="474"/>
                    </a:lnTo>
                    <a:lnTo>
                      <a:pt x="268" y="390"/>
                    </a:lnTo>
                    <a:lnTo>
                      <a:pt x="255" y="385"/>
                    </a:lnTo>
                    <a:lnTo>
                      <a:pt x="243" y="379"/>
                    </a:lnTo>
                    <a:close/>
                    <a:moveTo>
                      <a:pt x="390" y="318"/>
                    </a:moveTo>
                    <a:lnTo>
                      <a:pt x="387" y="331"/>
                    </a:lnTo>
                    <a:lnTo>
                      <a:pt x="379" y="343"/>
                    </a:lnTo>
                    <a:lnTo>
                      <a:pt x="440" y="404"/>
                    </a:lnTo>
                    <a:lnTo>
                      <a:pt x="457" y="378"/>
                    </a:lnTo>
                    <a:lnTo>
                      <a:pt x="467" y="349"/>
                    </a:lnTo>
                    <a:lnTo>
                      <a:pt x="475" y="318"/>
                    </a:lnTo>
                    <a:lnTo>
                      <a:pt x="390" y="318"/>
                    </a:lnTo>
                    <a:close/>
                    <a:moveTo>
                      <a:pt x="111" y="318"/>
                    </a:moveTo>
                    <a:lnTo>
                      <a:pt x="118" y="349"/>
                    </a:lnTo>
                    <a:lnTo>
                      <a:pt x="130" y="378"/>
                    </a:lnTo>
                    <a:lnTo>
                      <a:pt x="146" y="404"/>
                    </a:lnTo>
                    <a:lnTo>
                      <a:pt x="206" y="343"/>
                    </a:lnTo>
                    <a:lnTo>
                      <a:pt x="200" y="331"/>
                    </a:lnTo>
                    <a:lnTo>
                      <a:pt x="196" y="318"/>
                    </a:lnTo>
                    <a:lnTo>
                      <a:pt x="111" y="318"/>
                    </a:lnTo>
                    <a:close/>
                    <a:moveTo>
                      <a:pt x="440" y="182"/>
                    </a:moveTo>
                    <a:lnTo>
                      <a:pt x="381" y="242"/>
                    </a:lnTo>
                    <a:lnTo>
                      <a:pt x="387" y="254"/>
                    </a:lnTo>
                    <a:lnTo>
                      <a:pt x="390" y="267"/>
                    </a:lnTo>
                    <a:lnTo>
                      <a:pt x="475" y="267"/>
                    </a:lnTo>
                    <a:lnTo>
                      <a:pt x="469" y="236"/>
                    </a:lnTo>
                    <a:lnTo>
                      <a:pt x="457" y="208"/>
                    </a:lnTo>
                    <a:lnTo>
                      <a:pt x="440" y="182"/>
                    </a:lnTo>
                    <a:close/>
                    <a:moveTo>
                      <a:pt x="146" y="182"/>
                    </a:moveTo>
                    <a:lnTo>
                      <a:pt x="130" y="208"/>
                    </a:lnTo>
                    <a:lnTo>
                      <a:pt x="118" y="236"/>
                    </a:lnTo>
                    <a:lnTo>
                      <a:pt x="111" y="267"/>
                    </a:lnTo>
                    <a:lnTo>
                      <a:pt x="195" y="267"/>
                    </a:lnTo>
                    <a:lnTo>
                      <a:pt x="200" y="254"/>
                    </a:lnTo>
                    <a:lnTo>
                      <a:pt x="206" y="242"/>
                    </a:lnTo>
                    <a:lnTo>
                      <a:pt x="146" y="182"/>
                    </a:lnTo>
                    <a:close/>
                    <a:moveTo>
                      <a:pt x="319" y="111"/>
                    </a:moveTo>
                    <a:lnTo>
                      <a:pt x="319" y="195"/>
                    </a:lnTo>
                    <a:lnTo>
                      <a:pt x="332" y="200"/>
                    </a:lnTo>
                    <a:lnTo>
                      <a:pt x="345" y="206"/>
                    </a:lnTo>
                    <a:lnTo>
                      <a:pt x="404" y="146"/>
                    </a:lnTo>
                    <a:lnTo>
                      <a:pt x="378" y="130"/>
                    </a:lnTo>
                    <a:lnTo>
                      <a:pt x="350" y="118"/>
                    </a:lnTo>
                    <a:lnTo>
                      <a:pt x="319" y="111"/>
                    </a:lnTo>
                    <a:close/>
                    <a:moveTo>
                      <a:pt x="268" y="111"/>
                    </a:moveTo>
                    <a:lnTo>
                      <a:pt x="237" y="118"/>
                    </a:lnTo>
                    <a:lnTo>
                      <a:pt x="208" y="130"/>
                    </a:lnTo>
                    <a:lnTo>
                      <a:pt x="182" y="146"/>
                    </a:lnTo>
                    <a:lnTo>
                      <a:pt x="242" y="206"/>
                    </a:lnTo>
                    <a:lnTo>
                      <a:pt x="255" y="200"/>
                    </a:lnTo>
                    <a:lnTo>
                      <a:pt x="268" y="195"/>
                    </a:lnTo>
                    <a:lnTo>
                      <a:pt x="268" y="111"/>
                    </a:lnTo>
                    <a:close/>
                    <a:moveTo>
                      <a:pt x="293" y="0"/>
                    </a:moveTo>
                    <a:lnTo>
                      <a:pt x="337" y="3"/>
                    </a:lnTo>
                    <a:lnTo>
                      <a:pt x="378" y="12"/>
                    </a:lnTo>
                    <a:lnTo>
                      <a:pt x="416" y="26"/>
                    </a:lnTo>
                    <a:lnTo>
                      <a:pt x="453" y="47"/>
                    </a:lnTo>
                    <a:lnTo>
                      <a:pt x="485" y="71"/>
                    </a:lnTo>
                    <a:lnTo>
                      <a:pt x="514" y="100"/>
                    </a:lnTo>
                    <a:lnTo>
                      <a:pt x="539" y="133"/>
                    </a:lnTo>
                    <a:lnTo>
                      <a:pt x="559" y="169"/>
                    </a:lnTo>
                    <a:lnTo>
                      <a:pt x="573" y="208"/>
                    </a:lnTo>
                    <a:lnTo>
                      <a:pt x="583" y="249"/>
                    </a:lnTo>
                    <a:lnTo>
                      <a:pt x="586" y="292"/>
                    </a:lnTo>
                    <a:lnTo>
                      <a:pt x="585" y="317"/>
                    </a:lnTo>
                    <a:lnTo>
                      <a:pt x="578" y="361"/>
                    </a:lnTo>
                    <a:lnTo>
                      <a:pt x="565" y="403"/>
                    </a:lnTo>
                    <a:lnTo>
                      <a:pt x="545" y="441"/>
                    </a:lnTo>
                    <a:lnTo>
                      <a:pt x="521" y="476"/>
                    </a:lnTo>
                    <a:lnTo>
                      <a:pt x="491" y="507"/>
                    </a:lnTo>
                    <a:lnTo>
                      <a:pt x="458" y="533"/>
                    </a:lnTo>
                    <a:lnTo>
                      <a:pt x="421" y="556"/>
                    </a:lnTo>
                    <a:lnTo>
                      <a:pt x="381" y="571"/>
                    </a:lnTo>
                    <a:lnTo>
                      <a:pt x="338" y="582"/>
                    </a:lnTo>
                    <a:lnTo>
                      <a:pt x="293" y="584"/>
                    </a:lnTo>
                    <a:lnTo>
                      <a:pt x="249" y="582"/>
                    </a:lnTo>
                    <a:lnTo>
                      <a:pt x="207" y="572"/>
                    </a:lnTo>
                    <a:lnTo>
                      <a:pt x="168" y="557"/>
                    </a:lnTo>
                    <a:lnTo>
                      <a:pt x="132" y="537"/>
                    </a:lnTo>
                    <a:lnTo>
                      <a:pt x="99" y="511"/>
                    </a:lnTo>
                    <a:lnTo>
                      <a:pt x="70" y="481"/>
                    </a:lnTo>
                    <a:lnTo>
                      <a:pt x="45" y="448"/>
                    </a:lnTo>
                    <a:lnTo>
                      <a:pt x="25" y="411"/>
                    </a:lnTo>
                    <a:lnTo>
                      <a:pt x="11" y="372"/>
                    </a:lnTo>
                    <a:lnTo>
                      <a:pt x="3" y="329"/>
                    </a:lnTo>
                    <a:lnTo>
                      <a:pt x="0" y="292"/>
                    </a:lnTo>
                    <a:lnTo>
                      <a:pt x="4" y="249"/>
                    </a:lnTo>
                    <a:lnTo>
                      <a:pt x="12" y="208"/>
                    </a:lnTo>
                    <a:lnTo>
                      <a:pt x="27" y="169"/>
                    </a:lnTo>
                    <a:lnTo>
                      <a:pt x="48" y="133"/>
                    </a:lnTo>
                    <a:lnTo>
                      <a:pt x="71" y="100"/>
                    </a:lnTo>
                    <a:lnTo>
                      <a:pt x="101" y="71"/>
                    </a:lnTo>
                    <a:lnTo>
                      <a:pt x="133" y="47"/>
                    </a:lnTo>
                    <a:lnTo>
                      <a:pt x="169" y="26"/>
                    </a:lnTo>
                    <a:lnTo>
                      <a:pt x="208" y="12"/>
                    </a:lnTo>
                    <a:lnTo>
                      <a:pt x="250" y="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1" name="Google Shape;291;p16"/>
              <p:cNvSpPr/>
              <p:nvPr/>
            </p:nvSpPr>
            <p:spPr>
              <a:xfrm>
                <a:off x="1287" y="458"/>
                <a:ext cx="1942" cy="589"/>
              </a:xfrm>
              <a:custGeom>
                <a:rect b="b" l="l" r="r" t="t"/>
                <a:pathLst>
                  <a:path extrusionOk="0" h="1180" w="3884">
                    <a:moveTo>
                      <a:pt x="2818" y="179"/>
                    </a:moveTo>
                    <a:lnTo>
                      <a:pt x="2983" y="406"/>
                    </a:lnTo>
                    <a:lnTo>
                      <a:pt x="3149" y="406"/>
                    </a:lnTo>
                    <a:lnTo>
                      <a:pt x="3150" y="382"/>
                    </a:lnTo>
                    <a:lnTo>
                      <a:pt x="3145" y="360"/>
                    </a:lnTo>
                    <a:lnTo>
                      <a:pt x="3136" y="340"/>
                    </a:lnTo>
                    <a:lnTo>
                      <a:pt x="3120" y="322"/>
                    </a:lnTo>
                    <a:lnTo>
                      <a:pt x="3101" y="309"/>
                    </a:lnTo>
                    <a:lnTo>
                      <a:pt x="3073" y="294"/>
                    </a:lnTo>
                    <a:lnTo>
                      <a:pt x="3041" y="278"/>
                    </a:lnTo>
                    <a:lnTo>
                      <a:pt x="3004" y="260"/>
                    </a:lnTo>
                    <a:lnTo>
                      <a:pt x="2963" y="241"/>
                    </a:lnTo>
                    <a:lnTo>
                      <a:pt x="2918" y="221"/>
                    </a:lnTo>
                    <a:lnTo>
                      <a:pt x="2869" y="201"/>
                    </a:lnTo>
                    <a:lnTo>
                      <a:pt x="2818" y="179"/>
                    </a:lnTo>
                    <a:close/>
                    <a:moveTo>
                      <a:pt x="2274" y="96"/>
                    </a:moveTo>
                    <a:lnTo>
                      <a:pt x="2220" y="429"/>
                    </a:lnTo>
                    <a:lnTo>
                      <a:pt x="2815" y="408"/>
                    </a:lnTo>
                    <a:lnTo>
                      <a:pt x="2844" y="302"/>
                    </a:lnTo>
                    <a:lnTo>
                      <a:pt x="2756" y="159"/>
                    </a:lnTo>
                    <a:lnTo>
                      <a:pt x="2753" y="158"/>
                    </a:lnTo>
                    <a:lnTo>
                      <a:pt x="2744" y="156"/>
                    </a:lnTo>
                    <a:lnTo>
                      <a:pt x="2729" y="151"/>
                    </a:lnTo>
                    <a:lnTo>
                      <a:pt x="2708" y="145"/>
                    </a:lnTo>
                    <a:lnTo>
                      <a:pt x="2680" y="138"/>
                    </a:lnTo>
                    <a:lnTo>
                      <a:pt x="2648" y="130"/>
                    </a:lnTo>
                    <a:lnTo>
                      <a:pt x="2610" y="122"/>
                    </a:lnTo>
                    <a:lnTo>
                      <a:pt x="2567" y="115"/>
                    </a:lnTo>
                    <a:lnTo>
                      <a:pt x="2518" y="108"/>
                    </a:lnTo>
                    <a:lnTo>
                      <a:pt x="2465" y="103"/>
                    </a:lnTo>
                    <a:lnTo>
                      <a:pt x="2406" y="99"/>
                    </a:lnTo>
                    <a:lnTo>
                      <a:pt x="2343" y="96"/>
                    </a:lnTo>
                    <a:lnTo>
                      <a:pt x="2274" y="96"/>
                    </a:lnTo>
                    <a:close/>
                    <a:moveTo>
                      <a:pt x="2165" y="96"/>
                    </a:moveTo>
                    <a:lnTo>
                      <a:pt x="2162" y="96"/>
                    </a:lnTo>
                    <a:lnTo>
                      <a:pt x="2149" y="96"/>
                    </a:lnTo>
                    <a:lnTo>
                      <a:pt x="2130" y="97"/>
                    </a:lnTo>
                    <a:lnTo>
                      <a:pt x="2104" y="99"/>
                    </a:lnTo>
                    <a:lnTo>
                      <a:pt x="2071" y="101"/>
                    </a:lnTo>
                    <a:lnTo>
                      <a:pt x="2035" y="105"/>
                    </a:lnTo>
                    <a:lnTo>
                      <a:pt x="1992" y="111"/>
                    </a:lnTo>
                    <a:lnTo>
                      <a:pt x="1947" y="116"/>
                    </a:lnTo>
                    <a:lnTo>
                      <a:pt x="1898" y="125"/>
                    </a:lnTo>
                    <a:lnTo>
                      <a:pt x="1845" y="134"/>
                    </a:lnTo>
                    <a:lnTo>
                      <a:pt x="1793" y="146"/>
                    </a:lnTo>
                    <a:lnTo>
                      <a:pt x="1738" y="160"/>
                    </a:lnTo>
                    <a:lnTo>
                      <a:pt x="1684" y="177"/>
                    </a:lnTo>
                    <a:lnTo>
                      <a:pt x="1629" y="196"/>
                    </a:lnTo>
                    <a:lnTo>
                      <a:pt x="1576" y="219"/>
                    </a:lnTo>
                    <a:lnTo>
                      <a:pt x="1523" y="243"/>
                    </a:lnTo>
                    <a:lnTo>
                      <a:pt x="1473" y="272"/>
                    </a:lnTo>
                    <a:lnTo>
                      <a:pt x="1427" y="304"/>
                    </a:lnTo>
                    <a:lnTo>
                      <a:pt x="1384" y="338"/>
                    </a:lnTo>
                    <a:lnTo>
                      <a:pt x="1385" y="340"/>
                    </a:lnTo>
                    <a:lnTo>
                      <a:pt x="1390" y="342"/>
                    </a:lnTo>
                    <a:lnTo>
                      <a:pt x="1396" y="346"/>
                    </a:lnTo>
                    <a:lnTo>
                      <a:pt x="1403" y="353"/>
                    </a:lnTo>
                    <a:lnTo>
                      <a:pt x="1411" y="362"/>
                    </a:lnTo>
                    <a:lnTo>
                      <a:pt x="1419" y="374"/>
                    </a:lnTo>
                    <a:lnTo>
                      <a:pt x="1425" y="389"/>
                    </a:lnTo>
                    <a:lnTo>
                      <a:pt x="1429" y="408"/>
                    </a:lnTo>
                    <a:lnTo>
                      <a:pt x="1432" y="431"/>
                    </a:lnTo>
                    <a:lnTo>
                      <a:pt x="1429" y="458"/>
                    </a:lnTo>
                    <a:lnTo>
                      <a:pt x="2082" y="438"/>
                    </a:lnTo>
                    <a:lnTo>
                      <a:pt x="2165" y="96"/>
                    </a:lnTo>
                    <a:close/>
                    <a:moveTo>
                      <a:pt x="2220" y="0"/>
                    </a:moveTo>
                    <a:lnTo>
                      <a:pt x="2224" y="0"/>
                    </a:lnTo>
                    <a:lnTo>
                      <a:pt x="2300" y="3"/>
                    </a:lnTo>
                    <a:lnTo>
                      <a:pt x="2375" y="6"/>
                    </a:lnTo>
                    <a:lnTo>
                      <a:pt x="2446" y="12"/>
                    </a:lnTo>
                    <a:lnTo>
                      <a:pt x="2514" y="19"/>
                    </a:lnTo>
                    <a:lnTo>
                      <a:pt x="2578" y="27"/>
                    </a:lnTo>
                    <a:lnTo>
                      <a:pt x="2636" y="37"/>
                    </a:lnTo>
                    <a:lnTo>
                      <a:pt x="2691" y="48"/>
                    </a:lnTo>
                    <a:lnTo>
                      <a:pt x="2740" y="57"/>
                    </a:lnTo>
                    <a:lnTo>
                      <a:pt x="2784" y="67"/>
                    </a:lnTo>
                    <a:lnTo>
                      <a:pt x="2821" y="75"/>
                    </a:lnTo>
                    <a:lnTo>
                      <a:pt x="2850" y="82"/>
                    </a:lnTo>
                    <a:lnTo>
                      <a:pt x="2874" y="88"/>
                    </a:lnTo>
                    <a:lnTo>
                      <a:pt x="2900" y="94"/>
                    </a:lnTo>
                    <a:lnTo>
                      <a:pt x="2932" y="103"/>
                    </a:lnTo>
                    <a:lnTo>
                      <a:pt x="2967" y="115"/>
                    </a:lnTo>
                    <a:lnTo>
                      <a:pt x="3006" y="128"/>
                    </a:lnTo>
                    <a:lnTo>
                      <a:pt x="3048" y="144"/>
                    </a:lnTo>
                    <a:lnTo>
                      <a:pt x="3090" y="159"/>
                    </a:lnTo>
                    <a:lnTo>
                      <a:pt x="3134" y="177"/>
                    </a:lnTo>
                    <a:lnTo>
                      <a:pt x="3180" y="194"/>
                    </a:lnTo>
                    <a:lnTo>
                      <a:pt x="3224" y="210"/>
                    </a:lnTo>
                    <a:lnTo>
                      <a:pt x="3266" y="228"/>
                    </a:lnTo>
                    <a:lnTo>
                      <a:pt x="3308" y="243"/>
                    </a:lnTo>
                    <a:lnTo>
                      <a:pt x="3346" y="259"/>
                    </a:lnTo>
                    <a:lnTo>
                      <a:pt x="3382" y="272"/>
                    </a:lnTo>
                    <a:lnTo>
                      <a:pt x="3413" y="284"/>
                    </a:lnTo>
                    <a:lnTo>
                      <a:pt x="3439" y="293"/>
                    </a:lnTo>
                    <a:lnTo>
                      <a:pt x="3460" y="299"/>
                    </a:lnTo>
                    <a:lnTo>
                      <a:pt x="3488" y="308"/>
                    </a:lnTo>
                    <a:lnTo>
                      <a:pt x="3522" y="316"/>
                    </a:lnTo>
                    <a:lnTo>
                      <a:pt x="3560" y="323"/>
                    </a:lnTo>
                    <a:lnTo>
                      <a:pt x="3601" y="331"/>
                    </a:lnTo>
                    <a:lnTo>
                      <a:pt x="3642" y="338"/>
                    </a:lnTo>
                    <a:lnTo>
                      <a:pt x="3684" y="346"/>
                    </a:lnTo>
                    <a:lnTo>
                      <a:pt x="3722" y="351"/>
                    </a:lnTo>
                    <a:lnTo>
                      <a:pt x="3755" y="357"/>
                    </a:lnTo>
                    <a:lnTo>
                      <a:pt x="3774" y="363"/>
                    </a:lnTo>
                    <a:lnTo>
                      <a:pt x="3791" y="374"/>
                    </a:lnTo>
                    <a:lnTo>
                      <a:pt x="3804" y="389"/>
                    </a:lnTo>
                    <a:lnTo>
                      <a:pt x="3812" y="407"/>
                    </a:lnTo>
                    <a:lnTo>
                      <a:pt x="3815" y="427"/>
                    </a:lnTo>
                    <a:lnTo>
                      <a:pt x="3815" y="643"/>
                    </a:lnTo>
                    <a:lnTo>
                      <a:pt x="3817" y="645"/>
                    </a:lnTo>
                    <a:lnTo>
                      <a:pt x="3822" y="649"/>
                    </a:lnTo>
                    <a:lnTo>
                      <a:pt x="3830" y="658"/>
                    </a:lnTo>
                    <a:lnTo>
                      <a:pt x="3838" y="668"/>
                    </a:lnTo>
                    <a:lnTo>
                      <a:pt x="3849" y="683"/>
                    </a:lnTo>
                    <a:lnTo>
                      <a:pt x="3860" y="700"/>
                    </a:lnTo>
                    <a:lnTo>
                      <a:pt x="3868" y="721"/>
                    </a:lnTo>
                    <a:lnTo>
                      <a:pt x="3876" y="745"/>
                    </a:lnTo>
                    <a:lnTo>
                      <a:pt x="3881" y="773"/>
                    </a:lnTo>
                    <a:lnTo>
                      <a:pt x="3884" y="805"/>
                    </a:lnTo>
                    <a:lnTo>
                      <a:pt x="3881" y="844"/>
                    </a:lnTo>
                    <a:lnTo>
                      <a:pt x="3875" y="880"/>
                    </a:lnTo>
                    <a:lnTo>
                      <a:pt x="3866" y="910"/>
                    </a:lnTo>
                    <a:lnTo>
                      <a:pt x="3854" y="938"/>
                    </a:lnTo>
                    <a:lnTo>
                      <a:pt x="3841" y="961"/>
                    </a:lnTo>
                    <a:lnTo>
                      <a:pt x="3826" y="982"/>
                    </a:lnTo>
                    <a:lnTo>
                      <a:pt x="3812" y="998"/>
                    </a:lnTo>
                    <a:lnTo>
                      <a:pt x="3799" y="1011"/>
                    </a:lnTo>
                    <a:lnTo>
                      <a:pt x="3787" y="1021"/>
                    </a:lnTo>
                    <a:lnTo>
                      <a:pt x="3778" y="1028"/>
                    </a:lnTo>
                    <a:lnTo>
                      <a:pt x="3772" y="1031"/>
                    </a:lnTo>
                    <a:lnTo>
                      <a:pt x="3769" y="1033"/>
                    </a:lnTo>
                    <a:lnTo>
                      <a:pt x="3471" y="1088"/>
                    </a:lnTo>
                    <a:lnTo>
                      <a:pt x="3463" y="1090"/>
                    </a:lnTo>
                    <a:lnTo>
                      <a:pt x="3463" y="1087"/>
                    </a:lnTo>
                    <a:lnTo>
                      <a:pt x="3460" y="1040"/>
                    </a:lnTo>
                    <a:lnTo>
                      <a:pt x="3451" y="995"/>
                    </a:lnTo>
                    <a:lnTo>
                      <a:pt x="3435" y="951"/>
                    </a:lnTo>
                    <a:lnTo>
                      <a:pt x="3415" y="910"/>
                    </a:lnTo>
                    <a:lnTo>
                      <a:pt x="3390" y="872"/>
                    </a:lnTo>
                    <a:lnTo>
                      <a:pt x="3360" y="839"/>
                    </a:lnTo>
                    <a:lnTo>
                      <a:pt x="3326" y="810"/>
                    </a:lnTo>
                    <a:lnTo>
                      <a:pt x="3289" y="785"/>
                    </a:lnTo>
                    <a:lnTo>
                      <a:pt x="3247" y="764"/>
                    </a:lnTo>
                    <a:lnTo>
                      <a:pt x="3205" y="749"/>
                    </a:lnTo>
                    <a:lnTo>
                      <a:pt x="3158" y="740"/>
                    </a:lnTo>
                    <a:lnTo>
                      <a:pt x="3111" y="736"/>
                    </a:lnTo>
                    <a:lnTo>
                      <a:pt x="3063" y="740"/>
                    </a:lnTo>
                    <a:lnTo>
                      <a:pt x="3018" y="749"/>
                    </a:lnTo>
                    <a:lnTo>
                      <a:pt x="2974" y="764"/>
                    </a:lnTo>
                    <a:lnTo>
                      <a:pt x="2933" y="785"/>
                    </a:lnTo>
                    <a:lnTo>
                      <a:pt x="2897" y="810"/>
                    </a:lnTo>
                    <a:lnTo>
                      <a:pt x="2862" y="839"/>
                    </a:lnTo>
                    <a:lnTo>
                      <a:pt x="2832" y="872"/>
                    </a:lnTo>
                    <a:lnTo>
                      <a:pt x="2807" y="910"/>
                    </a:lnTo>
                    <a:lnTo>
                      <a:pt x="2787" y="951"/>
                    </a:lnTo>
                    <a:lnTo>
                      <a:pt x="2772" y="995"/>
                    </a:lnTo>
                    <a:lnTo>
                      <a:pt x="2762" y="1040"/>
                    </a:lnTo>
                    <a:lnTo>
                      <a:pt x="2759" y="1087"/>
                    </a:lnTo>
                    <a:lnTo>
                      <a:pt x="2760" y="1109"/>
                    </a:lnTo>
                    <a:lnTo>
                      <a:pt x="2762" y="1131"/>
                    </a:lnTo>
                    <a:lnTo>
                      <a:pt x="2763" y="1138"/>
                    </a:lnTo>
                    <a:lnTo>
                      <a:pt x="2765" y="1145"/>
                    </a:lnTo>
                    <a:lnTo>
                      <a:pt x="1018" y="1180"/>
                    </a:lnTo>
                    <a:lnTo>
                      <a:pt x="1017" y="1180"/>
                    </a:lnTo>
                    <a:lnTo>
                      <a:pt x="1024" y="1149"/>
                    </a:lnTo>
                    <a:lnTo>
                      <a:pt x="1029" y="1117"/>
                    </a:lnTo>
                    <a:lnTo>
                      <a:pt x="1030" y="1087"/>
                    </a:lnTo>
                    <a:lnTo>
                      <a:pt x="1026" y="1040"/>
                    </a:lnTo>
                    <a:lnTo>
                      <a:pt x="1017" y="995"/>
                    </a:lnTo>
                    <a:lnTo>
                      <a:pt x="1002" y="951"/>
                    </a:lnTo>
                    <a:lnTo>
                      <a:pt x="982" y="910"/>
                    </a:lnTo>
                    <a:lnTo>
                      <a:pt x="956" y="872"/>
                    </a:lnTo>
                    <a:lnTo>
                      <a:pt x="926" y="839"/>
                    </a:lnTo>
                    <a:lnTo>
                      <a:pt x="893" y="810"/>
                    </a:lnTo>
                    <a:lnTo>
                      <a:pt x="855" y="785"/>
                    </a:lnTo>
                    <a:lnTo>
                      <a:pt x="815" y="763"/>
                    </a:lnTo>
                    <a:lnTo>
                      <a:pt x="772" y="749"/>
                    </a:lnTo>
                    <a:lnTo>
                      <a:pt x="725" y="740"/>
                    </a:lnTo>
                    <a:lnTo>
                      <a:pt x="678" y="736"/>
                    </a:lnTo>
                    <a:lnTo>
                      <a:pt x="630" y="740"/>
                    </a:lnTo>
                    <a:lnTo>
                      <a:pt x="584" y="749"/>
                    </a:lnTo>
                    <a:lnTo>
                      <a:pt x="541" y="763"/>
                    </a:lnTo>
                    <a:lnTo>
                      <a:pt x="501" y="785"/>
                    </a:lnTo>
                    <a:lnTo>
                      <a:pt x="463" y="810"/>
                    </a:lnTo>
                    <a:lnTo>
                      <a:pt x="429" y="839"/>
                    </a:lnTo>
                    <a:lnTo>
                      <a:pt x="400" y="872"/>
                    </a:lnTo>
                    <a:lnTo>
                      <a:pt x="375" y="910"/>
                    </a:lnTo>
                    <a:lnTo>
                      <a:pt x="353" y="951"/>
                    </a:lnTo>
                    <a:lnTo>
                      <a:pt x="339" y="995"/>
                    </a:lnTo>
                    <a:lnTo>
                      <a:pt x="329" y="1040"/>
                    </a:lnTo>
                    <a:lnTo>
                      <a:pt x="326" y="1087"/>
                    </a:lnTo>
                    <a:lnTo>
                      <a:pt x="327" y="1109"/>
                    </a:lnTo>
                    <a:lnTo>
                      <a:pt x="329" y="1131"/>
                    </a:lnTo>
                    <a:lnTo>
                      <a:pt x="333" y="1154"/>
                    </a:lnTo>
                    <a:lnTo>
                      <a:pt x="283" y="1147"/>
                    </a:lnTo>
                    <a:lnTo>
                      <a:pt x="234" y="1139"/>
                    </a:lnTo>
                    <a:lnTo>
                      <a:pt x="190" y="1131"/>
                    </a:lnTo>
                    <a:lnTo>
                      <a:pt x="150" y="1123"/>
                    </a:lnTo>
                    <a:lnTo>
                      <a:pt x="113" y="1112"/>
                    </a:lnTo>
                    <a:lnTo>
                      <a:pt x="81" y="1101"/>
                    </a:lnTo>
                    <a:lnTo>
                      <a:pt x="55" y="1088"/>
                    </a:lnTo>
                    <a:lnTo>
                      <a:pt x="39" y="1059"/>
                    </a:lnTo>
                    <a:lnTo>
                      <a:pt x="26" y="1028"/>
                    </a:lnTo>
                    <a:lnTo>
                      <a:pt x="17" y="996"/>
                    </a:lnTo>
                    <a:lnTo>
                      <a:pt x="10" y="964"/>
                    </a:lnTo>
                    <a:lnTo>
                      <a:pt x="4" y="934"/>
                    </a:lnTo>
                    <a:lnTo>
                      <a:pt x="1" y="907"/>
                    </a:lnTo>
                    <a:lnTo>
                      <a:pt x="0" y="884"/>
                    </a:lnTo>
                    <a:lnTo>
                      <a:pt x="0" y="865"/>
                    </a:lnTo>
                    <a:lnTo>
                      <a:pt x="2" y="853"/>
                    </a:lnTo>
                    <a:lnTo>
                      <a:pt x="5" y="843"/>
                    </a:lnTo>
                    <a:lnTo>
                      <a:pt x="8" y="830"/>
                    </a:lnTo>
                    <a:lnTo>
                      <a:pt x="13" y="813"/>
                    </a:lnTo>
                    <a:lnTo>
                      <a:pt x="19" y="794"/>
                    </a:lnTo>
                    <a:lnTo>
                      <a:pt x="26" y="770"/>
                    </a:lnTo>
                    <a:lnTo>
                      <a:pt x="36" y="744"/>
                    </a:lnTo>
                    <a:lnTo>
                      <a:pt x="46" y="713"/>
                    </a:lnTo>
                    <a:lnTo>
                      <a:pt x="59" y="677"/>
                    </a:lnTo>
                    <a:lnTo>
                      <a:pt x="68" y="664"/>
                    </a:lnTo>
                    <a:lnTo>
                      <a:pt x="83" y="649"/>
                    </a:lnTo>
                    <a:lnTo>
                      <a:pt x="106" y="635"/>
                    </a:lnTo>
                    <a:lnTo>
                      <a:pt x="133" y="621"/>
                    </a:lnTo>
                    <a:lnTo>
                      <a:pt x="165" y="607"/>
                    </a:lnTo>
                    <a:lnTo>
                      <a:pt x="203" y="591"/>
                    </a:lnTo>
                    <a:lnTo>
                      <a:pt x="244" y="577"/>
                    </a:lnTo>
                    <a:lnTo>
                      <a:pt x="288" y="563"/>
                    </a:lnTo>
                    <a:lnTo>
                      <a:pt x="334" y="548"/>
                    </a:lnTo>
                    <a:lnTo>
                      <a:pt x="383" y="534"/>
                    </a:lnTo>
                    <a:lnTo>
                      <a:pt x="432" y="521"/>
                    </a:lnTo>
                    <a:lnTo>
                      <a:pt x="483" y="508"/>
                    </a:lnTo>
                    <a:lnTo>
                      <a:pt x="532" y="495"/>
                    </a:lnTo>
                    <a:lnTo>
                      <a:pt x="581" y="483"/>
                    </a:lnTo>
                    <a:lnTo>
                      <a:pt x="629" y="472"/>
                    </a:lnTo>
                    <a:lnTo>
                      <a:pt x="674" y="463"/>
                    </a:lnTo>
                    <a:lnTo>
                      <a:pt x="717" y="453"/>
                    </a:lnTo>
                    <a:lnTo>
                      <a:pt x="756" y="446"/>
                    </a:lnTo>
                    <a:lnTo>
                      <a:pt x="792" y="439"/>
                    </a:lnTo>
                    <a:lnTo>
                      <a:pt x="823" y="433"/>
                    </a:lnTo>
                    <a:lnTo>
                      <a:pt x="848" y="430"/>
                    </a:lnTo>
                    <a:lnTo>
                      <a:pt x="868" y="427"/>
                    </a:lnTo>
                    <a:lnTo>
                      <a:pt x="881" y="426"/>
                    </a:lnTo>
                    <a:lnTo>
                      <a:pt x="923" y="408"/>
                    </a:lnTo>
                    <a:lnTo>
                      <a:pt x="968" y="388"/>
                    </a:lnTo>
                    <a:lnTo>
                      <a:pt x="1015" y="368"/>
                    </a:lnTo>
                    <a:lnTo>
                      <a:pt x="1063" y="347"/>
                    </a:lnTo>
                    <a:lnTo>
                      <a:pt x="1113" y="324"/>
                    </a:lnTo>
                    <a:lnTo>
                      <a:pt x="1164" y="302"/>
                    </a:lnTo>
                    <a:lnTo>
                      <a:pt x="1214" y="278"/>
                    </a:lnTo>
                    <a:lnTo>
                      <a:pt x="1264" y="255"/>
                    </a:lnTo>
                    <a:lnTo>
                      <a:pt x="1314" y="233"/>
                    </a:lnTo>
                    <a:lnTo>
                      <a:pt x="1362" y="211"/>
                    </a:lnTo>
                    <a:lnTo>
                      <a:pt x="1408" y="190"/>
                    </a:lnTo>
                    <a:lnTo>
                      <a:pt x="1451" y="171"/>
                    </a:lnTo>
                    <a:lnTo>
                      <a:pt x="1491" y="152"/>
                    </a:lnTo>
                    <a:lnTo>
                      <a:pt x="1529" y="135"/>
                    </a:lnTo>
                    <a:lnTo>
                      <a:pt x="1562" y="121"/>
                    </a:lnTo>
                    <a:lnTo>
                      <a:pt x="1591" y="109"/>
                    </a:lnTo>
                    <a:lnTo>
                      <a:pt x="1615" y="100"/>
                    </a:lnTo>
                    <a:lnTo>
                      <a:pt x="1633" y="93"/>
                    </a:lnTo>
                    <a:lnTo>
                      <a:pt x="1719" y="65"/>
                    </a:lnTo>
                    <a:lnTo>
                      <a:pt x="1805" y="44"/>
                    </a:lnTo>
                    <a:lnTo>
                      <a:pt x="1891" y="27"/>
                    </a:lnTo>
                    <a:lnTo>
                      <a:pt x="1976" y="14"/>
                    </a:lnTo>
                    <a:lnTo>
                      <a:pt x="2060" y="6"/>
                    </a:lnTo>
                    <a:lnTo>
                      <a:pt x="2142" y="3"/>
                    </a:lnTo>
                    <a:lnTo>
                      <a:pt x="2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pic>
        <p:nvPicPr>
          <p:cNvPr id="292" name="Google Shape;292;p16"/>
          <p:cNvPicPr preferRelativeResize="0"/>
          <p:nvPr/>
        </p:nvPicPr>
        <p:blipFill rotWithShape="1">
          <a:blip r:embed="rId3">
            <a:alphaModFix/>
          </a:blip>
          <a:srcRect b="6061" l="4846" r="7229" t="3291"/>
          <a:stretch/>
        </p:blipFill>
        <p:spPr>
          <a:xfrm>
            <a:off x="242194" y="2546275"/>
            <a:ext cx="2589812" cy="1668764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/>
          <p:nvPr>
            <p:ph type="title"/>
          </p:nvPr>
        </p:nvSpPr>
        <p:spPr>
          <a:xfrm>
            <a:off x="432000" y="14514"/>
            <a:ext cx="11339998" cy="79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rPr lang="en-US"/>
              <a:t>CHALLENGES FACED…….(1)</a:t>
            </a:r>
            <a:endParaRPr/>
          </a:p>
        </p:txBody>
      </p:sp>
      <p:sp>
        <p:nvSpPr>
          <p:cNvPr id="298" name="Google Shape;298;p13"/>
          <p:cNvSpPr txBox="1"/>
          <p:nvPr>
            <p:ph idx="12" type="sldNum"/>
          </p:nvPr>
        </p:nvSpPr>
        <p:spPr>
          <a:xfrm>
            <a:off x="11491261" y="6477085"/>
            <a:ext cx="561474" cy="393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9" name="Google Shape;2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137" y="2065439"/>
            <a:ext cx="2989386" cy="283409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3"/>
          <p:cNvSpPr/>
          <p:nvPr/>
        </p:nvSpPr>
        <p:spPr>
          <a:xfrm>
            <a:off x="6301887" y="1107096"/>
            <a:ext cx="4459165" cy="542192"/>
          </a:xfrm>
          <a:prstGeom prst="roundRect">
            <a:avLst>
              <a:gd fmla="val 16667" name="adj"/>
            </a:avLst>
          </a:prstGeom>
          <a:solidFill>
            <a:srgbClr val="01AC50"/>
          </a:solidFill>
          <a:ln>
            <a:noFill/>
          </a:ln>
          <a:effectLst>
            <a:reflection blurRad="0" dir="0" dist="0" endA="300" endPos="35000" fadeDir="5400000" kx="0" rotWithShape="0" algn="bl" stA="52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Embedding Multiple Queries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1" name="Google Shape;30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6045" y="2505446"/>
            <a:ext cx="5970847" cy="729029"/>
          </a:xfrm>
          <a:prstGeom prst="rect">
            <a:avLst/>
          </a:prstGeom>
          <a:noFill/>
          <a:ln>
            <a:noFill/>
          </a:ln>
          <a:effectLst>
            <a:outerShdw blurRad="57785" algn="ctr" dir="3180000" dist="33020">
              <a:srgbClr val="000000">
                <a:alpha val="29803"/>
              </a:srgbClr>
            </a:outerShdw>
          </a:effectLst>
        </p:spPr>
      </p:pic>
      <p:pic>
        <p:nvPicPr>
          <p:cNvPr id="302" name="Google Shape;30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1260" y="3979317"/>
            <a:ext cx="6370738" cy="1737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13"/>
          <p:cNvCxnSpPr>
            <a:stCxn id="301" idx="1"/>
            <a:endCxn id="302" idx="1"/>
          </p:cNvCxnSpPr>
          <p:nvPr/>
        </p:nvCxnSpPr>
        <p:spPr>
          <a:xfrm flipH="1">
            <a:off x="5401145" y="2869961"/>
            <a:ext cx="144900" cy="1977900"/>
          </a:xfrm>
          <a:prstGeom prst="bentConnector3">
            <a:avLst>
              <a:gd fmla="val 433652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4" name="Google Shape;304;p13"/>
          <p:cNvSpPr/>
          <p:nvPr/>
        </p:nvSpPr>
        <p:spPr>
          <a:xfrm rot="5400000">
            <a:off x="8267332" y="1951405"/>
            <a:ext cx="528271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C3E5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5" name="Google Shape;305;p13"/>
          <p:cNvSpPr txBox="1"/>
          <p:nvPr/>
        </p:nvSpPr>
        <p:spPr>
          <a:xfrm rot="-5400000">
            <a:off x="4079600" y="3798305"/>
            <a:ext cx="13123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 format</a:t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"/>
          <p:cNvSpPr txBox="1"/>
          <p:nvPr>
            <p:ph type="title"/>
          </p:nvPr>
        </p:nvSpPr>
        <p:spPr>
          <a:xfrm>
            <a:off x="432000" y="14514"/>
            <a:ext cx="11339998" cy="79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rPr lang="en-US"/>
              <a:t>CHALLENGES FACED…….(2)</a:t>
            </a:r>
            <a:endParaRPr/>
          </a:p>
        </p:txBody>
      </p:sp>
      <p:sp>
        <p:nvSpPr>
          <p:cNvPr id="311" name="Google Shape;311;p14"/>
          <p:cNvSpPr txBox="1"/>
          <p:nvPr>
            <p:ph idx="12" type="sldNum"/>
          </p:nvPr>
        </p:nvSpPr>
        <p:spPr>
          <a:xfrm>
            <a:off x="11491261" y="6477085"/>
            <a:ext cx="561474" cy="393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2" name="Google Shape;31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6534" y="1143384"/>
            <a:ext cx="4421459" cy="417634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4"/>
          <p:cNvSpPr/>
          <p:nvPr/>
        </p:nvSpPr>
        <p:spPr>
          <a:xfrm>
            <a:off x="1369549" y="1221246"/>
            <a:ext cx="5215005" cy="542192"/>
          </a:xfrm>
          <a:prstGeom prst="roundRect">
            <a:avLst>
              <a:gd fmla="val 16667" name="adj"/>
            </a:avLst>
          </a:prstGeom>
          <a:solidFill>
            <a:srgbClr val="01AC50"/>
          </a:solidFill>
          <a:ln>
            <a:noFill/>
          </a:ln>
          <a:effectLst>
            <a:reflection blurRad="0" dir="0" dist="0" endA="300" endPos="35000" fadeDir="5400000" kx="0" rotWithShape="0" algn="bl" stA="52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Annotation Calculation On Multiple Queries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4" name="Google Shape;31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1630" y="2549408"/>
            <a:ext cx="5970847" cy="729029"/>
          </a:xfrm>
          <a:prstGeom prst="rect">
            <a:avLst/>
          </a:prstGeom>
          <a:noFill/>
          <a:ln>
            <a:noFill/>
          </a:ln>
          <a:effectLst>
            <a:outerShdw blurRad="57785" algn="ctr" dir="3180000" dist="33020">
              <a:srgbClr val="000000">
                <a:alpha val="29803"/>
              </a:srgbClr>
            </a:outerShdw>
          </a:effectLst>
        </p:spPr>
      </p:pic>
      <p:sp>
        <p:nvSpPr>
          <p:cNvPr id="315" name="Google Shape;315;p14"/>
          <p:cNvSpPr/>
          <p:nvPr/>
        </p:nvSpPr>
        <p:spPr>
          <a:xfrm rot="5400000">
            <a:off x="3712917" y="1995367"/>
            <a:ext cx="528271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C3E5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6" name="Google Shape;316;p14"/>
          <p:cNvSpPr/>
          <p:nvPr/>
        </p:nvSpPr>
        <p:spPr>
          <a:xfrm>
            <a:off x="3986733" y="3766212"/>
            <a:ext cx="7393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𝝅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BC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" name="Google Shape;317;p14"/>
          <p:cNvSpPr/>
          <p:nvPr/>
        </p:nvSpPr>
        <p:spPr>
          <a:xfrm>
            <a:off x="2920382" y="3766212"/>
            <a:ext cx="7922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𝝅</a:t>
            </a:r>
            <a:r>
              <a:rPr baseline="-25000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p14"/>
          <p:cNvSpPr/>
          <p:nvPr/>
        </p:nvSpPr>
        <p:spPr>
          <a:xfrm>
            <a:off x="5000184" y="3766212"/>
            <a:ext cx="7649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𝝅</a:t>
            </a:r>
            <a:r>
              <a:rPr baseline="-25000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9" name="Google Shape;319;p14"/>
          <p:cNvSpPr/>
          <p:nvPr/>
        </p:nvSpPr>
        <p:spPr>
          <a:xfrm>
            <a:off x="6039283" y="3766212"/>
            <a:ext cx="7393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𝝅</a:t>
            </a:r>
            <a:r>
              <a:rPr baseline="-25000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BC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0" name="Google Shape;320;p14"/>
          <p:cNvSpPr/>
          <p:nvPr/>
        </p:nvSpPr>
        <p:spPr>
          <a:xfrm rot="5400000">
            <a:off x="2897970" y="3366981"/>
            <a:ext cx="731520" cy="19164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Google Shape;321;p14"/>
          <p:cNvSpPr/>
          <p:nvPr/>
        </p:nvSpPr>
        <p:spPr>
          <a:xfrm rot="5400000">
            <a:off x="3975494" y="3366981"/>
            <a:ext cx="731520" cy="19164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2" name="Google Shape;322;p14"/>
          <p:cNvSpPr/>
          <p:nvPr/>
        </p:nvSpPr>
        <p:spPr>
          <a:xfrm rot="5400000">
            <a:off x="4957193" y="3366981"/>
            <a:ext cx="731520" cy="19164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3" name="Google Shape;323;p14"/>
          <p:cNvSpPr/>
          <p:nvPr/>
        </p:nvSpPr>
        <p:spPr>
          <a:xfrm rot="5400000">
            <a:off x="6075402" y="3366981"/>
            <a:ext cx="731520" cy="19164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4" name="Google Shape;32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58845" y="4331205"/>
            <a:ext cx="5048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61535" y="5043505"/>
            <a:ext cx="50482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8895" y="4331204"/>
            <a:ext cx="504825" cy="54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14"/>
          <p:cNvCxnSpPr>
            <a:stCxn id="317" idx="2"/>
            <a:endCxn id="324" idx="1"/>
          </p:cNvCxnSpPr>
          <p:nvPr/>
        </p:nvCxnSpPr>
        <p:spPr>
          <a:xfrm flipH="1" rot="-5400000">
            <a:off x="3204135" y="4247894"/>
            <a:ext cx="467100" cy="242400"/>
          </a:xfrm>
          <a:prstGeom prst="bentConnector2">
            <a:avLst/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8" name="Google Shape;328;p14"/>
          <p:cNvCxnSpPr>
            <a:stCxn id="316" idx="2"/>
            <a:endCxn id="324" idx="3"/>
          </p:cNvCxnSpPr>
          <p:nvPr/>
        </p:nvCxnSpPr>
        <p:spPr>
          <a:xfrm rot="5400000">
            <a:off x="3976435" y="4222694"/>
            <a:ext cx="467100" cy="292800"/>
          </a:xfrm>
          <a:prstGeom prst="bentConnector2">
            <a:avLst/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9" name="Google Shape;329;p14"/>
          <p:cNvCxnSpPr>
            <a:stCxn id="318" idx="2"/>
            <a:endCxn id="326" idx="1"/>
          </p:cNvCxnSpPr>
          <p:nvPr/>
        </p:nvCxnSpPr>
        <p:spPr>
          <a:xfrm flipH="1" rot="-5400000">
            <a:off x="5262210" y="4255994"/>
            <a:ext cx="467100" cy="226200"/>
          </a:xfrm>
          <a:prstGeom prst="bentConnector2">
            <a:avLst/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0" name="Google Shape;330;p14"/>
          <p:cNvCxnSpPr>
            <a:stCxn id="319" idx="2"/>
            <a:endCxn id="326" idx="3"/>
          </p:cNvCxnSpPr>
          <p:nvPr/>
        </p:nvCxnSpPr>
        <p:spPr>
          <a:xfrm rot="5400000">
            <a:off x="6027785" y="4221494"/>
            <a:ext cx="467100" cy="295200"/>
          </a:xfrm>
          <a:prstGeom prst="bentConnector2">
            <a:avLst/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1" name="Google Shape;331;p14"/>
          <p:cNvCxnSpPr>
            <a:stCxn id="324" idx="2"/>
            <a:endCxn id="325" idx="1"/>
          </p:cNvCxnSpPr>
          <p:nvPr/>
        </p:nvCxnSpPr>
        <p:spPr>
          <a:xfrm flipH="1" rot="-5400000">
            <a:off x="3963657" y="4721730"/>
            <a:ext cx="445500" cy="7503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2" name="Google Shape;332;p14"/>
          <p:cNvCxnSpPr>
            <a:stCxn id="326" idx="2"/>
            <a:endCxn id="325" idx="3"/>
          </p:cNvCxnSpPr>
          <p:nvPr/>
        </p:nvCxnSpPr>
        <p:spPr>
          <a:xfrm rot="5400000">
            <a:off x="5241057" y="4699379"/>
            <a:ext cx="445500" cy="7950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3" name="Google Shape;333;p14"/>
          <p:cNvSpPr/>
          <p:nvPr/>
        </p:nvSpPr>
        <p:spPr>
          <a:xfrm>
            <a:off x="4100787" y="5900612"/>
            <a:ext cx="1317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𝝅</a:t>
            </a:r>
            <a:r>
              <a:rPr baseline="-25000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Resullt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p14"/>
          <p:cNvSpPr/>
          <p:nvPr/>
        </p:nvSpPr>
        <p:spPr>
          <a:xfrm rot="5400000">
            <a:off x="4635728" y="5594577"/>
            <a:ext cx="356437" cy="25563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/>
          <p:nvPr>
            <p:ph type="title"/>
          </p:nvPr>
        </p:nvSpPr>
        <p:spPr>
          <a:xfrm>
            <a:off x="432000" y="14514"/>
            <a:ext cx="11339998" cy="79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rPr lang="en-US"/>
              <a:t>CHALLENGES FACED…….(3)</a:t>
            </a:r>
            <a:endParaRPr/>
          </a:p>
        </p:txBody>
      </p:sp>
      <p:sp>
        <p:nvSpPr>
          <p:cNvPr id="340" name="Google Shape;340;p15"/>
          <p:cNvSpPr txBox="1"/>
          <p:nvPr>
            <p:ph idx="12" type="sldNum"/>
          </p:nvPr>
        </p:nvSpPr>
        <p:spPr>
          <a:xfrm>
            <a:off x="11491261" y="6477085"/>
            <a:ext cx="561474" cy="393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15"/>
          <p:cNvSpPr/>
          <p:nvPr/>
        </p:nvSpPr>
        <p:spPr>
          <a:xfrm>
            <a:off x="3872416" y="1311796"/>
            <a:ext cx="4459165" cy="542192"/>
          </a:xfrm>
          <a:prstGeom prst="roundRect">
            <a:avLst>
              <a:gd fmla="val 16667" name="adj"/>
            </a:avLst>
          </a:prstGeom>
          <a:solidFill>
            <a:srgbClr val="01AC50"/>
          </a:solidFill>
          <a:ln>
            <a:noFill/>
          </a:ln>
          <a:effectLst>
            <a:reflection blurRad="0" dir="0" dist="0" endA="300" endPos="35000" fadeDir="5400000" kx="0" rotWithShape="0" algn="bl" stA="52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Bulk Insertion Of Records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p15"/>
          <p:cNvSpPr/>
          <p:nvPr/>
        </p:nvSpPr>
        <p:spPr>
          <a:xfrm>
            <a:off x="432000" y="2540977"/>
            <a:ext cx="5008102" cy="369332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4600 records(5 tables) - more than 15 mins</a:t>
            </a:r>
            <a:endParaRPr/>
          </a:p>
        </p:txBody>
      </p:sp>
      <p:sp>
        <p:nvSpPr>
          <p:cNvPr id="343" name="Google Shape;343;p15"/>
          <p:cNvSpPr/>
          <p:nvPr/>
        </p:nvSpPr>
        <p:spPr>
          <a:xfrm>
            <a:off x="7523499" y="2540975"/>
            <a:ext cx="4248600" cy="36930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4600 records(5 tables) - 16 seconds</a:t>
            </a:r>
            <a:endParaRPr/>
          </a:p>
        </p:txBody>
      </p:sp>
      <p:cxnSp>
        <p:nvCxnSpPr>
          <p:cNvPr id="344" name="Google Shape;344;p15"/>
          <p:cNvCxnSpPr>
            <a:stCxn id="341" idx="2"/>
            <a:endCxn id="342" idx="0"/>
          </p:cNvCxnSpPr>
          <p:nvPr/>
        </p:nvCxnSpPr>
        <p:spPr>
          <a:xfrm rot="5400000">
            <a:off x="4175549" y="614538"/>
            <a:ext cx="687000" cy="31659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5" name="Google Shape;345;p15"/>
          <p:cNvCxnSpPr>
            <a:stCxn id="341" idx="2"/>
            <a:endCxn id="343" idx="0"/>
          </p:cNvCxnSpPr>
          <p:nvPr/>
        </p:nvCxnSpPr>
        <p:spPr>
          <a:xfrm flipH="1" rot="-5400000">
            <a:off x="7531349" y="424638"/>
            <a:ext cx="687000" cy="35457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346" name="Google Shape;346;p15"/>
          <p:cNvPicPr preferRelativeResize="0"/>
          <p:nvPr/>
        </p:nvPicPr>
        <p:blipFill rotWithShape="1">
          <a:blip r:embed="rId3">
            <a:alphaModFix/>
          </a:blip>
          <a:srcRect b="19402" l="0" r="6809" t="0"/>
          <a:stretch/>
        </p:blipFill>
        <p:spPr>
          <a:xfrm>
            <a:off x="5630831" y="3597298"/>
            <a:ext cx="6421904" cy="36589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5"/>
          <p:cNvSpPr/>
          <p:nvPr/>
        </p:nvSpPr>
        <p:spPr>
          <a:xfrm rot="5400000">
            <a:off x="9243248" y="3025204"/>
            <a:ext cx="528271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8" name="Google Shape;348;p15"/>
          <p:cNvSpPr/>
          <p:nvPr/>
        </p:nvSpPr>
        <p:spPr>
          <a:xfrm rot="5400000">
            <a:off x="2353600" y="3419393"/>
            <a:ext cx="11649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9" name="Google Shape;3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75" y="4230450"/>
            <a:ext cx="6804324" cy="14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"/>
          <p:cNvSpPr txBox="1"/>
          <p:nvPr>
            <p:ph type="title"/>
          </p:nvPr>
        </p:nvSpPr>
        <p:spPr>
          <a:xfrm>
            <a:off x="432000" y="14514"/>
            <a:ext cx="11339998" cy="79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355" name="Google Shape;355;p19"/>
          <p:cNvSpPr txBox="1"/>
          <p:nvPr>
            <p:ph idx="12" type="sldNum"/>
          </p:nvPr>
        </p:nvSpPr>
        <p:spPr>
          <a:xfrm>
            <a:off x="11491261" y="6477085"/>
            <a:ext cx="561474" cy="393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6" name="Google Shape;356;p19" title="Screen Recording (2019-12-03 2-59-57 PM).wm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6175" y="1619938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5c48ff910_2_8"/>
          <p:cNvSpPr txBox="1"/>
          <p:nvPr>
            <p:ph type="title"/>
          </p:nvPr>
        </p:nvSpPr>
        <p:spPr>
          <a:xfrm>
            <a:off x="432000" y="14514"/>
            <a:ext cx="11340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362" name="Google Shape;362;g75c48ff910_2_8"/>
          <p:cNvSpPr txBox="1"/>
          <p:nvPr>
            <p:ph idx="12" type="sldNum"/>
          </p:nvPr>
        </p:nvSpPr>
        <p:spPr>
          <a:xfrm>
            <a:off x="11491261" y="6477085"/>
            <a:ext cx="56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3" name="Google Shape;363;g75c48ff910_2_8"/>
          <p:cNvPicPr preferRelativeResize="0"/>
          <p:nvPr/>
        </p:nvPicPr>
        <p:blipFill rotWithShape="1">
          <a:blip r:embed="rId3">
            <a:alphaModFix/>
          </a:blip>
          <a:srcRect b="11819" l="0" r="0" t="33002"/>
          <a:stretch/>
        </p:blipFill>
        <p:spPr>
          <a:xfrm>
            <a:off x="0" y="1222875"/>
            <a:ext cx="12192001" cy="444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32000" y="14514"/>
            <a:ext cx="11339998" cy="79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2"/>
          <p:cNvSpPr txBox="1"/>
          <p:nvPr>
            <p:ph idx="12" type="sldNum"/>
          </p:nvPr>
        </p:nvSpPr>
        <p:spPr>
          <a:xfrm>
            <a:off x="11491261" y="6477085"/>
            <a:ext cx="561474" cy="393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432001" y="11098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{74D91CD9-3A4A-4F80-9169-076DD5BB76D2}</a:tableStyleId>
              </a:tblPr>
              <a:tblGrid>
                <a:gridCol w="182200"/>
                <a:gridCol w="10497675"/>
                <a:gridCol w="665250"/>
              </a:tblGrid>
              <a:tr h="46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76200" marL="76200" anchor="ctr">
                    <a:solidFill>
                      <a:srgbClr val="6A8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PROJECT BACKGROUND</a:t>
                      </a:r>
                      <a:endParaRPr/>
                    </a:p>
                  </a:txBody>
                  <a:tcPr marT="38100" marB="38100" marR="76200" marL="762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</a:t>
                      </a:r>
                      <a:endParaRPr/>
                    </a:p>
                  </a:txBody>
                  <a:tcPr marT="38100" marB="38100" marR="76200" marL="76200" anchor="ctr">
                    <a:solidFill>
                      <a:srgbClr val="6A8BA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p2"/>
          <p:cNvGraphicFramePr/>
          <p:nvPr/>
        </p:nvGraphicFramePr>
        <p:xfrm>
          <a:off x="432001" y="16089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{74D91CD9-3A4A-4F80-9169-076DD5BB76D2}</a:tableStyleId>
              </a:tblPr>
              <a:tblGrid>
                <a:gridCol w="182200"/>
                <a:gridCol w="10497675"/>
                <a:gridCol w="665250"/>
              </a:tblGrid>
              <a:tr h="46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76200" marL="76200" anchor="ctr">
                    <a:solidFill>
                      <a:srgbClr val="6A8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PROBLEM STATEMENT</a:t>
                      </a:r>
                      <a:endParaRPr b="1" sz="15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8100" marB="38100" marR="76200" marL="762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</a:t>
                      </a:r>
                      <a:endParaRPr/>
                    </a:p>
                  </a:txBody>
                  <a:tcPr marT="38100" marB="38100" marR="76200" marL="76200" anchor="ctr">
                    <a:solidFill>
                      <a:srgbClr val="6A8BA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p2"/>
          <p:cNvGraphicFramePr/>
          <p:nvPr/>
        </p:nvGraphicFramePr>
        <p:xfrm>
          <a:off x="432001" y="21079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{74D91CD9-3A4A-4F80-9169-076DD5BB76D2}</a:tableStyleId>
              </a:tblPr>
              <a:tblGrid>
                <a:gridCol w="182200"/>
                <a:gridCol w="10497675"/>
                <a:gridCol w="665250"/>
              </a:tblGrid>
              <a:tr h="46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76200" marL="76200" anchor="ctr">
                    <a:solidFill>
                      <a:srgbClr val="6A8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SOME BASIC DEFINITION BEFORE WE PROCEED</a:t>
                      </a:r>
                      <a:endParaRPr b="1" sz="15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8100" marB="38100" marR="76200" marL="762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/>
                    </a:p>
                  </a:txBody>
                  <a:tcPr marT="38100" marB="38100" marR="76200" marL="76200" anchor="ctr">
                    <a:solidFill>
                      <a:srgbClr val="6A8BA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Google Shape;95;p2"/>
          <p:cNvGraphicFramePr/>
          <p:nvPr/>
        </p:nvGraphicFramePr>
        <p:xfrm>
          <a:off x="437644" y="26069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{74D91CD9-3A4A-4F80-9169-076DD5BB76D2}</a:tableStyleId>
              </a:tblPr>
              <a:tblGrid>
                <a:gridCol w="182200"/>
                <a:gridCol w="10497675"/>
                <a:gridCol w="665250"/>
              </a:tblGrid>
              <a:tr h="46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76200" marL="76200" anchor="ctr">
                    <a:solidFill>
                      <a:srgbClr val="6A8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OVERALL APPROACH</a:t>
                      </a:r>
                      <a:endParaRPr/>
                    </a:p>
                  </a:txBody>
                  <a:tcPr marT="38100" marB="38100" marR="76200" marL="762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7</a:t>
                      </a:r>
                      <a:endParaRPr/>
                    </a:p>
                  </a:txBody>
                  <a:tcPr marT="38100" marB="38100" marR="76200" marL="76200" anchor="ctr">
                    <a:solidFill>
                      <a:srgbClr val="6A8BA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p2"/>
          <p:cNvGraphicFramePr/>
          <p:nvPr/>
        </p:nvGraphicFramePr>
        <p:xfrm>
          <a:off x="437651" y="31060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{74D91CD9-3A4A-4F80-9169-076DD5BB76D2}</a:tableStyleId>
              </a:tblPr>
              <a:tblGrid>
                <a:gridCol w="182200"/>
                <a:gridCol w="10497675"/>
                <a:gridCol w="665250"/>
              </a:tblGrid>
              <a:tr h="46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76200" marL="76200" anchor="ctr">
                    <a:solidFill>
                      <a:srgbClr val="6A8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FIVE SEMANTICS</a:t>
                      </a:r>
                      <a:endParaRPr b="1" sz="15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8100" marB="38100" marR="76200" marL="762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</a:t>
                      </a:r>
                      <a:r>
                        <a:rPr lang="en-US" sz="1300"/>
                        <a:t>-13</a:t>
                      </a:r>
                      <a:endParaRPr/>
                    </a:p>
                  </a:txBody>
                  <a:tcPr marT="38100" marB="38100" marR="76200" marL="76200" anchor="ctr">
                    <a:solidFill>
                      <a:srgbClr val="6A8BA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Google Shape;97;p2"/>
          <p:cNvGraphicFramePr/>
          <p:nvPr/>
        </p:nvGraphicFramePr>
        <p:xfrm>
          <a:off x="437644" y="36050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{74D91CD9-3A4A-4F80-9169-076DD5BB76D2}</a:tableStyleId>
              </a:tblPr>
              <a:tblGrid>
                <a:gridCol w="182200"/>
                <a:gridCol w="10497675"/>
                <a:gridCol w="665250"/>
              </a:tblGrid>
              <a:tr h="46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76200" marL="76200" anchor="ctr">
                    <a:solidFill>
                      <a:srgbClr val="6A8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CHALLENGES FACED</a:t>
                      </a:r>
                      <a:endParaRPr/>
                    </a:p>
                  </a:txBody>
                  <a:tcPr marT="38100" marB="38100" marR="76200" marL="762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14-17</a:t>
                      </a:r>
                      <a:endParaRPr/>
                    </a:p>
                  </a:txBody>
                  <a:tcPr marT="38100" marB="38100" marR="76200" marL="76200" anchor="ctr">
                    <a:solidFill>
                      <a:srgbClr val="6A8BA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Google Shape;98;p2"/>
          <p:cNvGraphicFramePr/>
          <p:nvPr/>
        </p:nvGraphicFramePr>
        <p:xfrm>
          <a:off x="437651" y="51244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{74D91CD9-3A4A-4F80-9169-076DD5BB76D2}</a:tableStyleId>
              </a:tblPr>
              <a:tblGrid>
                <a:gridCol w="182200"/>
                <a:gridCol w="10497675"/>
                <a:gridCol w="665250"/>
              </a:tblGrid>
              <a:tr h="46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76200" marL="76200" anchor="ctr">
                    <a:solidFill>
                      <a:srgbClr val="6A8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REFERENCE</a:t>
                      </a:r>
                      <a:endParaRPr b="1" sz="15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8100" marB="38100" marR="76200" marL="762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</a:t>
                      </a:r>
                      <a:endParaRPr/>
                    </a:p>
                  </a:txBody>
                  <a:tcPr marT="38100" marB="38100" marR="76200" marL="76200" anchor="ctr">
                    <a:solidFill>
                      <a:srgbClr val="6A8BA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oogle Shape;99;p2"/>
          <p:cNvGraphicFramePr/>
          <p:nvPr/>
        </p:nvGraphicFramePr>
        <p:xfrm>
          <a:off x="437651" y="46065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{74D91CD9-3A4A-4F80-9169-076DD5BB76D2}</a:tableStyleId>
              </a:tblPr>
              <a:tblGrid>
                <a:gridCol w="182200"/>
                <a:gridCol w="10497675"/>
                <a:gridCol w="665250"/>
              </a:tblGrid>
              <a:tr h="46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76200" marL="76200" anchor="ctr">
                    <a:solidFill>
                      <a:srgbClr val="6A8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FUTURE SCOPE</a:t>
                      </a:r>
                      <a:endParaRPr b="1" sz="15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8100" marB="38100" marR="76200" marL="762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19</a:t>
                      </a:r>
                      <a:endParaRPr/>
                    </a:p>
                  </a:txBody>
                  <a:tcPr marT="38100" marB="38100" marR="76200" marL="76200" anchor="ctr">
                    <a:solidFill>
                      <a:srgbClr val="6A8BA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Google Shape;100;p2"/>
          <p:cNvGraphicFramePr/>
          <p:nvPr/>
        </p:nvGraphicFramePr>
        <p:xfrm>
          <a:off x="437651" y="40966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{74D91CD9-3A4A-4F80-9169-076DD5BB76D2}</a:tableStyleId>
              </a:tblPr>
              <a:tblGrid>
                <a:gridCol w="182200"/>
                <a:gridCol w="10497675"/>
                <a:gridCol w="665250"/>
              </a:tblGrid>
              <a:tr h="46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76200" marL="76200" anchor="ctr">
                    <a:solidFill>
                      <a:srgbClr val="6A8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OUTPUT</a:t>
                      </a:r>
                      <a:endParaRPr b="1" sz="15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8100" marB="38100" marR="76200" marL="762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18</a:t>
                      </a:r>
                      <a:endParaRPr/>
                    </a:p>
                  </a:txBody>
                  <a:tcPr marT="38100" marB="38100" marR="76200" marL="76200" anchor="ctr">
                    <a:solidFill>
                      <a:srgbClr val="6A8BA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7"/>
          <p:cNvSpPr txBox="1"/>
          <p:nvPr>
            <p:ph type="title"/>
          </p:nvPr>
        </p:nvSpPr>
        <p:spPr>
          <a:xfrm>
            <a:off x="432000" y="14514"/>
            <a:ext cx="11339998" cy="79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369" name="Google Shape;369;p17"/>
          <p:cNvSpPr txBox="1"/>
          <p:nvPr>
            <p:ph idx="12" type="sldNum"/>
          </p:nvPr>
        </p:nvSpPr>
        <p:spPr>
          <a:xfrm>
            <a:off x="11491261" y="6477085"/>
            <a:ext cx="561474" cy="393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70" name="Google Shape;370;p17"/>
          <p:cNvGraphicFramePr/>
          <p:nvPr/>
        </p:nvGraphicFramePr>
        <p:xfrm>
          <a:off x="632607" y="23131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{D551DBDC-FE7F-4DB0-8FDD-5D3DADAD053A}</a:tableStyleId>
              </a:tblPr>
              <a:tblGrid>
                <a:gridCol w="1547600"/>
                <a:gridCol w="1547600"/>
                <a:gridCol w="1547600"/>
              </a:tblGrid>
              <a:tr h="227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Record Size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Tuples Generated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Execution time(sec)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2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322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12133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22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940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901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22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1446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14298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22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1616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473986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188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22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4723</a:t>
                      </a:r>
                      <a:endParaRPr sz="1800"/>
                    </a:p>
                  </a:txBody>
                  <a:tcPr marT="91425" marB="91425" marR="91425" marL="91425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&gt;</a:t>
                      </a:r>
                      <a:r>
                        <a:rPr lang="en-US" sz="1800"/>
                        <a:t>1000000</a:t>
                      </a:r>
                      <a:endParaRPr sz="1800"/>
                    </a:p>
                  </a:txBody>
                  <a:tcPr marT="91425" marB="91425" marR="91425" marL="91425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&lt;260</a:t>
                      </a:r>
                      <a:endParaRPr sz="1800"/>
                    </a:p>
                  </a:txBody>
                  <a:tcPr marT="91425" marB="91425" marR="91425" marL="91425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71" name="Google Shape;3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8865" y="2313151"/>
            <a:ext cx="5253020" cy="34809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dow_1_m" id="372" name="Google Shape;372;p17"/>
          <p:cNvPicPr preferRelativeResize="0"/>
          <p:nvPr/>
        </p:nvPicPr>
        <p:blipFill rotWithShape="1">
          <a:blip r:embed="rId4">
            <a:alphaModFix/>
          </a:blip>
          <a:srcRect b="0" l="0" r="61411" t="0"/>
          <a:stretch/>
        </p:blipFill>
        <p:spPr>
          <a:xfrm>
            <a:off x="5773418" y="1956226"/>
            <a:ext cx="68565" cy="4266468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7"/>
          <p:cNvSpPr/>
          <p:nvPr/>
        </p:nvSpPr>
        <p:spPr>
          <a:xfrm>
            <a:off x="3234480" y="1046294"/>
            <a:ext cx="5215005" cy="542192"/>
          </a:xfrm>
          <a:prstGeom prst="roundRect">
            <a:avLst>
              <a:gd fmla="val 16667" name="adj"/>
            </a:avLst>
          </a:prstGeom>
          <a:solidFill>
            <a:srgbClr val="01AC50"/>
          </a:solidFill>
          <a:ln>
            <a:noFill/>
          </a:ln>
          <a:effectLst>
            <a:reflection blurRad="0" dir="0" dist="0" endA="300" endPos="35000" fadeDir="5400000" kx="0" rotWithShape="0" algn="bl" stA="52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Annotation Calculation On Multiple Queries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4" name="Google Shape;374;p17"/>
          <p:cNvSpPr/>
          <p:nvPr/>
        </p:nvSpPr>
        <p:spPr>
          <a:xfrm rot="5400000">
            <a:off x="5577848" y="1820415"/>
            <a:ext cx="528271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C3E5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"/>
          <p:cNvSpPr txBox="1"/>
          <p:nvPr>
            <p:ph type="title"/>
          </p:nvPr>
        </p:nvSpPr>
        <p:spPr>
          <a:xfrm>
            <a:off x="432000" y="14514"/>
            <a:ext cx="11339998" cy="79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rPr lang="en-US"/>
              <a:t>CONCLUSION AND FUTURE WORK</a:t>
            </a:r>
            <a:endParaRPr/>
          </a:p>
        </p:txBody>
      </p:sp>
      <p:sp>
        <p:nvSpPr>
          <p:cNvPr id="380" name="Google Shape;380;p18"/>
          <p:cNvSpPr txBox="1"/>
          <p:nvPr>
            <p:ph idx="12" type="sldNum"/>
          </p:nvPr>
        </p:nvSpPr>
        <p:spPr>
          <a:xfrm>
            <a:off x="11491261" y="6477085"/>
            <a:ext cx="561474" cy="393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81" name="Google Shape;381;p18"/>
          <p:cNvGrpSpPr/>
          <p:nvPr/>
        </p:nvGrpSpPr>
        <p:grpSpPr>
          <a:xfrm>
            <a:off x="1171576" y="1628583"/>
            <a:ext cx="9953624" cy="1558720"/>
            <a:chOff x="2554831" y="1628775"/>
            <a:chExt cx="8266484" cy="1310879"/>
          </a:xfrm>
        </p:grpSpPr>
        <p:sp>
          <p:nvSpPr>
            <p:cNvPr id="382" name="Google Shape;382;p18"/>
            <p:cNvSpPr/>
            <p:nvPr/>
          </p:nvSpPr>
          <p:spPr>
            <a:xfrm>
              <a:off x="2554831" y="1777660"/>
              <a:ext cx="8266484" cy="1013805"/>
            </a:xfrm>
            <a:prstGeom prst="rect">
              <a:avLst/>
            </a:prstGeom>
            <a:gradFill>
              <a:gsLst>
                <a:gs pos="0">
                  <a:srgbClr val="C5C4C3">
                    <a:alpha val="0"/>
                  </a:srgbClr>
                </a:gs>
                <a:gs pos="25000">
                  <a:srgbClr val="EFECEE"/>
                </a:gs>
                <a:gs pos="50000">
                  <a:srgbClr val="EEE6EB"/>
                </a:gs>
                <a:gs pos="85000">
                  <a:srgbClr val="E1DBD1">
                    <a:alpha val="51764"/>
                  </a:srgbClr>
                </a:gs>
                <a:gs pos="97917">
                  <a:srgbClr val="EEEBE4">
                    <a:alpha val="0"/>
                  </a:srgbClr>
                </a:gs>
                <a:gs pos="100000">
                  <a:srgbClr val="EEEBE4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3178969" y="1628775"/>
              <a:ext cx="1284685" cy="148829"/>
            </a:xfrm>
            <a:custGeom>
              <a:rect b="b" l="l" r="r" t="t"/>
              <a:pathLst>
                <a:path extrusionOk="0" h="197816" w="1712470">
                  <a:moveTo>
                    <a:pt x="1712118" y="195435"/>
                  </a:moveTo>
                  <a:lnTo>
                    <a:pt x="1566862" y="195435"/>
                  </a:lnTo>
                  <a:lnTo>
                    <a:pt x="0" y="197816"/>
                  </a:lnTo>
                  <a:cubicBezTo>
                    <a:pt x="10318" y="36685"/>
                    <a:pt x="15875" y="-3003"/>
                    <a:pt x="159543" y="172"/>
                  </a:cubicBezTo>
                  <a:lnTo>
                    <a:pt x="1588293" y="4935"/>
                  </a:lnTo>
                  <a:cubicBezTo>
                    <a:pt x="1715292" y="1760"/>
                    <a:pt x="1713706" y="67641"/>
                    <a:pt x="1712118" y="195435"/>
                  </a:cubicBezTo>
                  <a:close/>
                </a:path>
              </a:pathLst>
            </a:custGeom>
            <a:gradFill>
              <a:gsLst>
                <a:gs pos="0">
                  <a:srgbClr val="5A5A5A"/>
                </a:gs>
                <a:gs pos="100000">
                  <a:srgbClr val="6E6E6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4" name="Google Shape;384;p18"/>
            <p:cNvSpPr/>
            <p:nvPr/>
          </p:nvSpPr>
          <p:spPr>
            <a:xfrm flipH="1" rot="10800000">
              <a:off x="3178969" y="2790825"/>
              <a:ext cx="1284685" cy="148829"/>
            </a:xfrm>
            <a:custGeom>
              <a:rect b="b" l="l" r="r" t="t"/>
              <a:pathLst>
                <a:path extrusionOk="0" h="197816" w="1712470">
                  <a:moveTo>
                    <a:pt x="1712118" y="195435"/>
                  </a:moveTo>
                  <a:lnTo>
                    <a:pt x="1566862" y="195435"/>
                  </a:lnTo>
                  <a:lnTo>
                    <a:pt x="0" y="197816"/>
                  </a:lnTo>
                  <a:cubicBezTo>
                    <a:pt x="10318" y="36685"/>
                    <a:pt x="15875" y="-3003"/>
                    <a:pt x="159543" y="172"/>
                  </a:cubicBezTo>
                  <a:lnTo>
                    <a:pt x="1588293" y="4935"/>
                  </a:lnTo>
                  <a:cubicBezTo>
                    <a:pt x="1715292" y="1760"/>
                    <a:pt x="1713706" y="67641"/>
                    <a:pt x="1712118" y="195435"/>
                  </a:cubicBezTo>
                  <a:close/>
                </a:path>
              </a:pathLst>
            </a:custGeom>
            <a:gradFill>
              <a:gsLst>
                <a:gs pos="0">
                  <a:srgbClr val="5A5A5A"/>
                </a:gs>
                <a:gs pos="100000">
                  <a:srgbClr val="6E6E6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3177779" y="1629966"/>
              <a:ext cx="1239440" cy="1309688"/>
            </a:xfrm>
            <a:custGeom>
              <a:rect b="b" l="l" r="r" t="t"/>
              <a:pathLst>
                <a:path extrusionOk="0" h="1746724" w="1651613">
                  <a:moveTo>
                    <a:pt x="1643993" y="0"/>
                  </a:moveTo>
                  <a:lnTo>
                    <a:pt x="295730" y="953"/>
                  </a:lnTo>
                  <a:cubicBezTo>
                    <a:pt x="58715" y="8892"/>
                    <a:pt x="2676" y="-45085"/>
                    <a:pt x="1407" y="198596"/>
                  </a:cubicBezTo>
                  <a:cubicBezTo>
                    <a:pt x="1248" y="623570"/>
                    <a:pt x="1090" y="1048544"/>
                    <a:pt x="931" y="1473518"/>
                  </a:cubicBezTo>
                  <a:cubicBezTo>
                    <a:pt x="-8276" y="1803877"/>
                    <a:pt x="49191" y="1741329"/>
                    <a:pt x="244771" y="1743075"/>
                  </a:cubicBezTo>
                  <a:lnTo>
                    <a:pt x="1651613" y="1739742"/>
                  </a:lnTo>
                  <a:cubicBezTo>
                    <a:pt x="1593193" y="1749743"/>
                    <a:pt x="1570492" y="1685926"/>
                    <a:pt x="1564460" y="1412558"/>
                  </a:cubicBezTo>
                  <a:cubicBezTo>
                    <a:pt x="1564936" y="1072357"/>
                    <a:pt x="1565413" y="732156"/>
                    <a:pt x="1565889" y="391955"/>
                  </a:cubicBezTo>
                  <a:cubicBezTo>
                    <a:pt x="1566525" y="159703"/>
                    <a:pt x="1540965" y="53658"/>
                    <a:pt x="1643993" y="0"/>
                  </a:cubicBezTo>
                  <a:close/>
                </a:path>
              </a:pathLst>
            </a:custGeom>
            <a:gradFill>
              <a:gsLst>
                <a:gs pos="0">
                  <a:srgbClr val="787878"/>
                </a:gs>
                <a:gs pos="7100">
                  <a:srgbClr val="5D5D5D"/>
                </a:gs>
                <a:gs pos="14565">
                  <a:srgbClr val="696969"/>
                </a:gs>
                <a:gs pos="70434">
                  <a:srgbClr val="787878"/>
                </a:gs>
                <a:gs pos="89600">
                  <a:srgbClr val="A4A4A4"/>
                </a:gs>
                <a:gs pos="100000">
                  <a:srgbClr val="8C8C8C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6" name="Google Shape;386;p18"/>
            <p:cNvSpPr txBox="1"/>
            <p:nvPr/>
          </p:nvSpPr>
          <p:spPr>
            <a:xfrm>
              <a:off x="3177779" y="2181323"/>
              <a:ext cx="1112044" cy="284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4519990" y="1999668"/>
              <a:ext cx="5733593" cy="543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200"/>
                <a:buFont typeface="Noto Sans Symbols"/>
                <a:buChar char="⮚"/>
              </a:pPr>
              <a:r>
                <a:rPr b="1" lang="en-US" sz="1200">
                  <a:solidFill>
                    <a:srgbClr val="40404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We have successfully built a system that automates all the algebraic annotated propagation. 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200"/>
                <a:buFont typeface="Noto Sans Symbols"/>
                <a:buChar char="⮚"/>
              </a:pPr>
              <a:r>
                <a:rPr b="1" lang="en-US" sz="1200">
                  <a:solidFill>
                    <a:srgbClr val="40404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Although currently, it supports only attributes of tuples. </a:t>
              </a:r>
              <a:endParaRPr/>
            </a:p>
          </p:txBody>
        </p:sp>
      </p:grpSp>
      <p:grpSp>
        <p:nvGrpSpPr>
          <p:cNvPr id="388" name="Google Shape;388;p18"/>
          <p:cNvGrpSpPr/>
          <p:nvPr/>
        </p:nvGrpSpPr>
        <p:grpSpPr>
          <a:xfrm>
            <a:off x="2907793" y="3524838"/>
            <a:ext cx="8311756" cy="2093242"/>
            <a:chOff x="2459982" y="3050380"/>
            <a:chExt cx="7452306" cy="1474533"/>
          </a:xfrm>
        </p:grpSpPr>
        <p:sp>
          <p:nvSpPr>
            <p:cNvPr id="389" name="Google Shape;389;p18"/>
            <p:cNvSpPr/>
            <p:nvPr/>
          </p:nvSpPr>
          <p:spPr>
            <a:xfrm>
              <a:off x="2459982" y="3150723"/>
              <a:ext cx="7452306" cy="1374190"/>
            </a:xfrm>
            <a:prstGeom prst="rect">
              <a:avLst/>
            </a:prstGeom>
            <a:gradFill>
              <a:gsLst>
                <a:gs pos="0">
                  <a:srgbClr val="C5C4C3">
                    <a:alpha val="0"/>
                  </a:srgbClr>
                </a:gs>
                <a:gs pos="25000">
                  <a:srgbClr val="EFECEE"/>
                </a:gs>
                <a:gs pos="50000">
                  <a:srgbClr val="EEE6EB"/>
                </a:gs>
                <a:gs pos="85000">
                  <a:srgbClr val="E1DBD1">
                    <a:alpha val="51764"/>
                  </a:srgbClr>
                </a:gs>
                <a:gs pos="97917">
                  <a:srgbClr val="EEEBE4">
                    <a:alpha val="0"/>
                  </a:srgbClr>
                </a:gs>
                <a:gs pos="100000">
                  <a:srgbClr val="EEEBE4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4320779" y="3050381"/>
              <a:ext cx="1284684" cy="148829"/>
            </a:xfrm>
            <a:custGeom>
              <a:rect b="b" l="l" r="r" t="t"/>
              <a:pathLst>
                <a:path extrusionOk="0" h="197816" w="1712470">
                  <a:moveTo>
                    <a:pt x="1712118" y="195435"/>
                  </a:moveTo>
                  <a:lnTo>
                    <a:pt x="1566862" y="195435"/>
                  </a:lnTo>
                  <a:lnTo>
                    <a:pt x="0" y="197816"/>
                  </a:lnTo>
                  <a:cubicBezTo>
                    <a:pt x="10318" y="36685"/>
                    <a:pt x="15875" y="-3003"/>
                    <a:pt x="159543" y="172"/>
                  </a:cubicBezTo>
                  <a:lnTo>
                    <a:pt x="1588293" y="4935"/>
                  </a:lnTo>
                  <a:cubicBezTo>
                    <a:pt x="1715292" y="1760"/>
                    <a:pt x="1713706" y="67641"/>
                    <a:pt x="1712118" y="195435"/>
                  </a:cubicBezTo>
                  <a:close/>
                </a:path>
              </a:pathLst>
            </a:custGeom>
            <a:gradFill>
              <a:gsLst>
                <a:gs pos="0">
                  <a:srgbClr val="D78000"/>
                </a:gs>
                <a:gs pos="100000">
                  <a:srgbClr val="D78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1" name="Google Shape;391;p18"/>
            <p:cNvSpPr/>
            <p:nvPr/>
          </p:nvSpPr>
          <p:spPr>
            <a:xfrm flipH="1" rot="10800000">
              <a:off x="4320779" y="4212431"/>
              <a:ext cx="1284684" cy="148829"/>
            </a:xfrm>
            <a:custGeom>
              <a:rect b="b" l="l" r="r" t="t"/>
              <a:pathLst>
                <a:path extrusionOk="0" h="197816" w="1712470">
                  <a:moveTo>
                    <a:pt x="1712118" y="195435"/>
                  </a:moveTo>
                  <a:lnTo>
                    <a:pt x="1566862" y="195435"/>
                  </a:lnTo>
                  <a:lnTo>
                    <a:pt x="0" y="197816"/>
                  </a:lnTo>
                  <a:cubicBezTo>
                    <a:pt x="10318" y="36685"/>
                    <a:pt x="15875" y="-3003"/>
                    <a:pt x="159543" y="172"/>
                  </a:cubicBezTo>
                  <a:lnTo>
                    <a:pt x="1588293" y="4935"/>
                  </a:lnTo>
                  <a:cubicBezTo>
                    <a:pt x="1715292" y="1760"/>
                    <a:pt x="1713706" y="67641"/>
                    <a:pt x="1712118" y="195435"/>
                  </a:cubicBezTo>
                  <a:close/>
                </a:path>
              </a:pathLst>
            </a:custGeom>
            <a:gradFill>
              <a:gsLst>
                <a:gs pos="0">
                  <a:srgbClr val="D78000"/>
                </a:gs>
                <a:gs pos="100000">
                  <a:srgbClr val="D78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4319588" y="3050380"/>
              <a:ext cx="1238250" cy="1310879"/>
            </a:xfrm>
            <a:custGeom>
              <a:rect b="b" l="l" r="r" t="t"/>
              <a:pathLst>
                <a:path extrusionOk="0" h="1746724" w="1651613">
                  <a:moveTo>
                    <a:pt x="1643993" y="0"/>
                  </a:moveTo>
                  <a:lnTo>
                    <a:pt x="295730" y="953"/>
                  </a:lnTo>
                  <a:cubicBezTo>
                    <a:pt x="58715" y="8892"/>
                    <a:pt x="2676" y="-45085"/>
                    <a:pt x="1407" y="198596"/>
                  </a:cubicBezTo>
                  <a:cubicBezTo>
                    <a:pt x="1248" y="623570"/>
                    <a:pt x="1090" y="1048544"/>
                    <a:pt x="931" y="1473518"/>
                  </a:cubicBezTo>
                  <a:cubicBezTo>
                    <a:pt x="-8276" y="1803877"/>
                    <a:pt x="49191" y="1741329"/>
                    <a:pt x="244771" y="1743075"/>
                  </a:cubicBezTo>
                  <a:lnTo>
                    <a:pt x="1651613" y="1739742"/>
                  </a:lnTo>
                  <a:cubicBezTo>
                    <a:pt x="1593193" y="1749743"/>
                    <a:pt x="1570492" y="1685926"/>
                    <a:pt x="1564460" y="1412558"/>
                  </a:cubicBezTo>
                  <a:cubicBezTo>
                    <a:pt x="1564936" y="1072357"/>
                    <a:pt x="1565413" y="732156"/>
                    <a:pt x="1565889" y="391955"/>
                  </a:cubicBezTo>
                  <a:cubicBezTo>
                    <a:pt x="1566525" y="159703"/>
                    <a:pt x="1540965" y="53658"/>
                    <a:pt x="1643993" y="0"/>
                  </a:cubicBezTo>
                  <a:close/>
                </a:path>
              </a:pathLst>
            </a:custGeom>
            <a:gradFill>
              <a:gsLst>
                <a:gs pos="0">
                  <a:srgbClr val="F5A51E"/>
                </a:gs>
                <a:gs pos="7100">
                  <a:srgbClr val="E69105"/>
                </a:gs>
                <a:gs pos="14565">
                  <a:srgbClr val="EB9912"/>
                </a:gs>
                <a:gs pos="70434">
                  <a:srgbClr val="FAAC25"/>
                </a:gs>
                <a:gs pos="89600">
                  <a:srgbClr val="FCCE82"/>
                </a:gs>
                <a:gs pos="100000">
                  <a:srgbClr val="FAAA2D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3" name="Google Shape;393;p18"/>
            <p:cNvSpPr txBox="1"/>
            <p:nvPr/>
          </p:nvSpPr>
          <p:spPr>
            <a:xfrm>
              <a:off x="4368716" y="3478174"/>
              <a:ext cx="1112044" cy="455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Future Work</a:t>
              </a:r>
              <a:endParaRPr b="1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5529888" y="3259973"/>
              <a:ext cx="4022196" cy="1235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935F0B"/>
                </a:buClr>
                <a:buSzPts val="1200"/>
                <a:buFont typeface="Noto Sans Symbols"/>
                <a:buChar char="⮚"/>
              </a:pPr>
              <a:r>
                <a:rPr b="1" lang="en-US" sz="1200">
                  <a:solidFill>
                    <a:srgbClr val="935F0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The future extension that we would like to work on is the ability to support hierarchical data (XML). </a:t>
              </a:r>
              <a:endParaRPr b="1" sz="1200">
                <a:solidFill>
                  <a:srgbClr val="935F0B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935F0B"/>
                </a:buClr>
                <a:buSzPts val="1200"/>
                <a:buFont typeface="Noto Sans Symbols"/>
                <a:buChar char="⮚"/>
              </a:pPr>
              <a:r>
                <a:rPr b="1" lang="en-US" sz="1200">
                  <a:solidFill>
                    <a:srgbClr val="935F0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The current UNION functionality doesn't support negation. This can be a part of the future work.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935F0B"/>
                </a:buClr>
                <a:buSzPts val="1200"/>
                <a:buFont typeface="Noto Sans Symbols"/>
                <a:buChar char="⮚"/>
              </a:pPr>
              <a:r>
                <a:rPr b="1" lang="en-US" sz="1200">
                  <a:solidFill>
                    <a:srgbClr val="935F0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Performance and storage specs can be investigated on other platforms and architecture.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935F0B"/>
                </a:buClr>
                <a:buSzPts val="1200"/>
                <a:buFont typeface="Noto Sans Symbols"/>
                <a:buChar char="⮚"/>
              </a:pPr>
              <a:r>
                <a:rPr b="1" lang="en-US" sz="1200">
                  <a:solidFill>
                    <a:srgbClr val="935F0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 complete end-to-end and refined framework that provides sufficient annotated reasoning can be worked on</a:t>
              </a:r>
              <a:endParaRPr b="1" sz="1200">
                <a:solidFill>
                  <a:srgbClr val="935F0B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5c48ff910_2_0"/>
          <p:cNvSpPr txBox="1"/>
          <p:nvPr>
            <p:ph type="title"/>
          </p:nvPr>
        </p:nvSpPr>
        <p:spPr>
          <a:xfrm>
            <a:off x="432000" y="14514"/>
            <a:ext cx="11340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400" name="Google Shape;400;g75c48ff910_2_0"/>
          <p:cNvSpPr txBox="1"/>
          <p:nvPr>
            <p:ph idx="1" type="body"/>
          </p:nvPr>
        </p:nvSpPr>
        <p:spPr>
          <a:xfrm>
            <a:off x="1123950" y="1066799"/>
            <a:ext cx="106419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 u="sng">
              <a:solidFill>
                <a:schemeClr val="hlink"/>
              </a:solidFill>
              <a:hlinkClick r:id="rId3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 u="sng">
              <a:solidFill>
                <a:schemeClr val="hlink"/>
              </a:solidFill>
              <a:hlinkClick r:id="rId4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[1] http://www.vldb.org/conf/2004/RS23P1.PDF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[2] https://wiki.epfl.ch/provenance2011/documents/provenance-seminar.pdf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u="sng">
                <a:solidFill>
                  <a:schemeClr val="hlink"/>
                </a:solidFill>
                <a:hlinkClick r:id="rId7"/>
              </a:rPr>
              <a:t>[3] https://www.cis.upenn.edu/~val/EDBTkeynoteLausanne.pdf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u="sng">
                <a:solidFill>
                  <a:schemeClr val="hlink"/>
                </a:solidFill>
                <a:hlinkClick r:id="rId8"/>
              </a:rPr>
              <a:t>[4] https://users.encs.concordia.ca/~c65912/notes/Readings/greenS.pdf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u="sng">
                <a:solidFill>
                  <a:schemeClr val="hlink"/>
                </a:solidFill>
                <a:hlinkClick r:id="rId9"/>
              </a:rPr>
              <a:t>[5] http://sites.computer.org/debull/A07dec/wang-chiew.pdf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u="sng">
                <a:solidFill>
                  <a:schemeClr val="hlink"/>
                </a:solidFill>
                <a:hlinkClick r:id="rId10"/>
              </a:rPr>
              <a:t>[6] https://users.encs.concordia.ca/~c65912/notes/Readings/AR2000.pdf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u="sng">
                <a:solidFill>
                  <a:schemeClr val="hlink"/>
                </a:solidFill>
                <a:hlinkClick r:id="rId11"/>
              </a:rPr>
              <a:t>[7] https://users.encs.concordia.ca/~c65912/notes/Readings/K-Relations.pdf</a:t>
            </a:r>
            <a:endParaRPr sz="18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⮚"/>
            </a:pPr>
            <a:r>
              <a:rPr lang="en-US" sz="1800" u="sng">
                <a:solidFill>
                  <a:schemeClr val="hlink"/>
                </a:solidFill>
              </a:rPr>
              <a:t>[8]</a:t>
            </a:r>
            <a:r>
              <a:rPr lang="en-US" sz="1800" u="sng">
                <a:solidFill>
                  <a:schemeClr val="hlink"/>
                </a:solidFill>
                <a:hlinkClick r:id="rId12"/>
              </a:rPr>
              <a:t>https://courses.cs.washington.edu/courses/cse544/11wi/projects/hornyack_hunt.pdf</a:t>
            </a:r>
            <a:endParaRPr sz="1800" u="sng">
              <a:solidFill>
                <a:schemeClr val="hlink"/>
              </a:solidFill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/>
          </a:p>
        </p:txBody>
      </p:sp>
      <p:sp>
        <p:nvSpPr>
          <p:cNvPr id="401" name="Google Shape;401;g75c48ff910_2_0"/>
          <p:cNvSpPr txBox="1"/>
          <p:nvPr>
            <p:ph idx="12" type="sldNum"/>
          </p:nvPr>
        </p:nvSpPr>
        <p:spPr>
          <a:xfrm>
            <a:off x="11491261" y="6477085"/>
            <a:ext cx="56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2" name="Google Shape;402;g75c48ff910_2_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1579" y="3056164"/>
            <a:ext cx="1012371" cy="1012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0"/>
          <p:cNvSpPr txBox="1"/>
          <p:nvPr>
            <p:ph type="title"/>
          </p:nvPr>
        </p:nvSpPr>
        <p:spPr>
          <a:xfrm>
            <a:off x="733423" y="2662602"/>
            <a:ext cx="10925177" cy="16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432000" y="14514"/>
            <a:ext cx="11339998" cy="79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rPr lang="en-US"/>
              <a:t>PROJECT BACKGROUND</a:t>
            </a:r>
            <a:endParaRPr/>
          </a:p>
        </p:txBody>
      </p:sp>
      <p:sp>
        <p:nvSpPr>
          <p:cNvPr id="106" name="Google Shape;106;p3"/>
          <p:cNvSpPr txBox="1"/>
          <p:nvPr>
            <p:ph idx="12" type="sldNum"/>
          </p:nvPr>
        </p:nvSpPr>
        <p:spPr>
          <a:xfrm>
            <a:off x="11491261" y="6477085"/>
            <a:ext cx="561474" cy="393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432000" y="1036500"/>
            <a:ext cx="11340000" cy="52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Project Background :- </a:t>
            </a:r>
            <a:endParaRPr sz="16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400"/>
              <a:t>The background of this project is to design and develop an Annotated Relational Algebra System (or ARAS, for short), that implements the work of Green et al [PODS 2007] on provenance semirings.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Project Objective :- </a:t>
            </a:r>
            <a:endParaRPr sz="16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400"/>
              <a:t>The major objective of this project is to develop </a:t>
            </a:r>
            <a:r>
              <a:rPr lang="en-US" sz="1400"/>
              <a:t>annotated</a:t>
            </a:r>
            <a:r>
              <a:rPr lang="en-US" sz="1400"/>
              <a:t> calculator which is able to process five different types of semantics . </a:t>
            </a:r>
            <a:endParaRPr sz="14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400"/>
              <a:t>Apart from the primary objective, the proposed methodology also resolves the following hidden challenges:  </a:t>
            </a:r>
            <a:endParaRPr sz="140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</a:pPr>
            <a:r>
              <a:rPr lang="en-US" sz="1400"/>
              <a:t>Completeness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</a:pPr>
            <a:r>
              <a:rPr lang="en-US" sz="1400"/>
              <a:t>Soundness</a:t>
            </a:r>
            <a:endParaRPr sz="140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</a:pPr>
            <a:r>
              <a:rPr lang="en-US" sz="1400"/>
              <a:t>Scalability 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Project Application :-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400"/>
              <a:t>The project is specifically designed and developed for the AI researchers and data miners to integrate and merge large scale data.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Methodology :-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b="1" lang="en-US" sz="1400"/>
              <a:t>Following tasks were undertaken as a part of completed project :-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</a:pPr>
            <a:r>
              <a:rPr b="1" lang="en-US" sz="1400"/>
              <a:t>Task 1 :- </a:t>
            </a:r>
            <a:r>
              <a:rPr lang="en-US" sz="1400"/>
              <a:t>Understanding and </a:t>
            </a:r>
            <a:r>
              <a:rPr lang="en-US" sz="1400"/>
              <a:t>Execution of queries in SQL </a:t>
            </a:r>
            <a:endParaRPr sz="140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</a:pPr>
            <a:r>
              <a:rPr b="1" lang="en-US" sz="1400"/>
              <a:t>Task 2 :- </a:t>
            </a:r>
            <a:r>
              <a:rPr lang="en-US" sz="1400"/>
              <a:t>Database connectivity and Platform Decision</a:t>
            </a:r>
            <a:endParaRPr sz="140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</a:pPr>
            <a:r>
              <a:rPr b="1" lang="en-US" sz="1400"/>
              <a:t>Task 3 :- </a:t>
            </a:r>
            <a:r>
              <a:rPr lang="en-US" sz="1400"/>
              <a:t>I</a:t>
            </a:r>
            <a:r>
              <a:rPr lang="en-US" sz="1400"/>
              <a:t>mplementation and Testing of the queries on all five semantics </a:t>
            </a:r>
            <a:endParaRPr sz="140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</a:pPr>
            <a:r>
              <a:rPr b="1" lang="en-US" sz="1400"/>
              <a:t>Task 4 :- I</a:t>
            </a:r>
            <a:r>
              <a:rPr lang="en-US" sz="1400"/>
              <a:t>mprovement of scalability and performance of database engine </a:t>
            </a:r>
            <a:endParaRPr sz="140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―"/>
            </a:pPr>
            <a:r>
              <a:rPr b="1" lang="en-US" sz="1400"/>
              <a:t>Task 5 :- </a:t>
            </a:r>
            <a:r>
              <a:rPr lang="en-US" sz="1400"/>
              <a:t>Result and discussion on the obtained outcome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432000" y="14514"/>
            <a:ext cx="11339998" cy="79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rPr lang="en-US"/>
              <a:t>PROBLEM STATEMENT </a:t>
            </a:r>
            <a:endParaRPr/>
          </a:p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11491261" y="6477085"/>
            <a:ext cx="561474" cy="393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654876" y="4498166"/>
            <a:ext cx="13123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Bag</a:t>
            </a:r>
            <a:endParaRPr b="1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8115440" y="4498166"/>
            <a:ext cx="13123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Provenance</a:t>
            </a:r>
            <a:endParaRPr b="1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5452437" y="4498166"/>
            <a:ext cx="13123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Certainty</a:t>
            </a:r>
            <a:endParaRPr b="1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3007316" y="4498166"/>
            <a:ext cx="13123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Probability</a:t>
            </a:r>
            <a:endParaRPr b="1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8" name="Google Shape;118;p4"/>
          <p:cNvCxnSpPr>
            <a:stCxn id="119" idx="3"/>
            <a:endCxn id="120" idx="0"/>
          </p:cNvCxnSpPr>
          <p:nvPr/>
        </p:nvCxnSpPr>
        <p:spPr>
          <a:xfrm>
            <a:off x="6998278" y="2200863"/>
            <a:ext cx="1773300" cy="1140600"/>
          </a:xfrm>
          <a:prstGeom prst="bentConnector2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4"/>
          <p:cNvCxnSpPr>
            <a:stCxn id="119" idx="1"/>
            <a:endCxn id="122" idx="0"/>
          </p:cNvCxnSpPr>
          <p:nvPr/>
        </p:nvCxnSpPr>
        <p:spPr>
          <a:xfrm flipH="1">
            <a:off x="3677523" y="2200863"/>
            <a:ext cx="1516200" cy="1140600"/>
          </a:xfrm>
          <a:prstGeom prst="bentConnector2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4"/>
          <p:cNvCxnSpPr>
            <a:stCxn id="124" idx="0"/>
            <a:endCxn id="119" idx="1"/>
          </p:cNvCxnSpPr>
          <p:nvPr/>
        </p:nvCxnSpPr>
        <p:spPr>
          <a:xfrm rot="-5400000">
            <a:off x="2644178" y="852810"/>
            <a:ext cx="1201200" cy="3897600"/>
          </a:xfrm>
          <a:prstGeom prst="bentConnector2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25" name="Google Shape;125;p4"/>
          <p:cNvGrpSpPr/>
          <p:nvPr/>
        </p:nvGrpSpPr>
        <p:grpSpPr>
          <a:xfrm>
            <a:off x="5193723" y="1385754"/>
            <a:ext cx="1804555" cy="1630218"/>
            <a:chOff x="5193723" y="1033329"/>
            <a:chExt cx="1804555" cy="1630218"/>
          </a:xfrm>
        </p:grpSpPr>
        <p:graphicFrame>
          <p:nvGraphicFramePr>
            <p:cNvPr id="119" name="Google Shape;119;p4"/>
            <p:cNvGraphicFramePr/>
            <p:nvPr/>
          </p:nvGraphicFramePr>
          <p:xfrm>
            <a:off x="5193723" y="1033329"/>
            <a:ext cx="1804555" cy="1630218"/>
          </p:xfrm>
          <a:graphic>
            <a:graphicData uri="http://schemas.openxmlformats.org/drawingml/2006/chart">
              <c:chart r:id="rId3"/>
            </a:graphicData>
          </a:graphic>
        </p:graphicFrame>
        <p:sp>
          <p:nvSpPr>
            <p:cNvPr id="126" name="Google Shape;126;p4"/>
            <p:cNvSpPr/>
            <p:nvPr/>
          </p:nvSpPr>
          <p:spPr>
            <a:xfrm>
              <a:off x="5578259" y="1330696"/>
              <a:ext cx="1035482" cy="1035482"/>
            </a:xfrm>
            <a:prstGeom prst="ellipse">
              <a:avLst/>
            </a:prstGeom>
            <a:solidFill>
              <a:srgbClr val="2B323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descr="A close up of a logo&#10;&#10;Description automatically generated" id="127" name="Google Shape;127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31902" y="1459432"/>
              <a:ext cx="728196" cy="7281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4"/>
          <p:cNvGrpSpPr/>
          <p:nvPr/>
        </p:nvGrpSpPr>
        <p:grpSpPr>
          <a:xfrm>
            <a:off x="527917" y="3402210"/>
            <a:ext cx="1536122" cy="1024081"/>
            <a:chOff x="861292" y="3402210"/>
            <a:chExt cx="1536122" cy="1024081"/>
          </a:xfrm>
        </p:grpSpPr>
        <p:graphicFrame>
          <p:nvGraphicFramePr>
            <p:cNvPr id="124" name="Google Shape;124;p4"/>
            <p:cNvGraphicFramePr/>
            <p:nvPr/>
          </p:nvGraphicFramePr>
          <p:xfrm>
            <a:off x="861292" y="3402210"/>
            <a:ext cx="1536122" cy="1024081"/>
          </p:xfrm>
          <a:graphic>
            <a:graphicData uri="http://schemas.openxmlformats.org/drawingml/2006/chart">
              <c:chart r:id="rId5"/>
            </a:graphicData>
          </a:graphic>
        </p:graphicFrame>
        <p:sp>
          <p:nvSpPr>
            <p:cNvPr id="129" name="Google Shape;129;p4"/>
            <p:cNvSpPr/>
            <p:nvPr/>
          </p:nvSpPr>
          <p:spPr>
            <a:xfrm>
              <a:off x="1322103" y="3607394"/>
              <a:ext cx="613712" cy="613712"/>
            </a:xfrm>
            <a:prstGeom prst="ellipse">
              <a:avLst/>
            </a:prstGeom>
            <a:solidFill>
              <a:srgbClr val="2B323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30" name="Google Shape;130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90132" y="3690414"/>
              <a:ext cx="467244" cy="4672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4"/>
          <p:cNvGrpSpPr/>
          <p:nvPr/>
        </p:nvGrpSpPr>
        <p:grpSpPr>
          <a:xfrm>
            <a:off x="5326473" y="3421194"/>
            <a:ext cx="1536122" cy="1024081"/>
            <a:chOff x="7566026" y="3402210"/>
            <a:chExt cx="1536122" cy="1024081"/>
          </a:xfrm>
        </p:grpSpPr>
        <p:graphicFrame>
          <p:nvGraphicFramePr>
            <p:cNvPr id="132" name="Google Shape;132;p4"/>
            <p:cNvGraphicFramePr/>
            <p:nvPr/>
          </p:nvGraphicFramePr>
          <p:xfrm>
            <a:off x="7566026" y="3402210"/>
            <a:ext cx="1536122" cy="1024081"/>
          </p:xfrm>
          <a:graphic>
            <a:graphicData uri="http://schemas.openxmlformats.org/drawingml/2006/chart">
              <c:chart r:id="rId7"/>
            </a:graphicData>
          </a:graphic>
        </p:graphicFrame>
        <p:sp>
          <p:nvSpPr>
            <p:cNvPr id="133" name="Google Shape;133;p4"/>
            <p:cNvSpPr/>
            <p:nvPr/>
          </p:nvSpPr>
          <p:spPr>
            <a:xfrm>
              <a:off x="8027131" y="3607394"/>
              <a:ext cx="613712" cy="613712"/>
            </a:xfrm>
            <a:prstGeom prst="ellipse">
              <a:avLst/>
            </a:prstGeom>
            <a:solidFill>
              <a:srgbClr val="2B323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34" name="Google Shape;134;p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099987" y="3690036"/>
              <a:ext cx="468000" cy="46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4"/>
          <p:cNvGrpSpPr/>
          <p:nvPr/>
        </p:nvGrpSpPr>
        <p:grpSpPr>
          <a:xfrm>
            <a:off x="2909599" y="3341371"/>
            <a:ext cx="1536122" cy="1024081"/>
            <a:chOff x="3213679" y="3402210"/>
            <a:chExt cx="1536122" cy="1024081"/>
          </a:xfrm>
        </p:grpSpPr>
        <p:graphicFrame>
          <p:nvGraphicFramePr>
            <p:cNvPr id="122" name="Google Shape;122;p4"/>
            <p:cNvGraphicFramePr/>
            <p:nvPr/>
          </p:nvGraphicFramePr>
          <p:xfrm>
            <a:off x="3213679" y="3402210"/>
            <a:ext cx="1536122" cy="1024081"/>
          </p:xfrm>
          <a:graphic>
            <a:graphicData uri="http://schemas.openxmlformats.org/drawingml/2006/chart">
              <c:chart r:id="rId9"/>
            </a:graphicData>
          </a:graphic>
        </p:graphicFrame>
        <p:sp>
          <p:nvSpPr>
            <p:cNvPr id="136" name="Google Shape;136;p4"/>
            <p:cNvSpPr/>
            <p:nvPr/>
          </p:nvSpPr>
          <p:spPr>
            <a:xfrm>
              <a:off x="3674587" y="3607394"/>
              <a:ext cx="613712" cy="613712"/>
            </a:xfrm>
            <a:prstGeom prst="ellipse">
              <a:avLst/>
            </a:prstGeom>
            <a:solidFill>
              <a:srgbClr val="2B323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37" name="Google Shape;137;p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743325" y="3686175"/>
              <a:ext cx="468000" cy="46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8" name="Google Shape;138;p4"/>
          <p:cNvGrpSpPr/>
          <p:nvPr/>
        </p:nvGrpSpPr>
        <p:grpSpPr>
          <a:xfrm>
            <a:off x="8003555" y="3341370"/>
            <a:ext cx="1536122" cy="1024081"/>
            <a:chOff x="10175586" y="3402210"/>
            <a:chExt cx="1536122" cy="1024081"/>
          </a:xfrm>
        </p:grpSpPr>
        <p:graphicFrame>
          <p:nvGraphicFramePr>
            <p:cNvPr id="120" name="Google Shape;120;p4"/>
            <p:cNvGraphicFramePr/>
            <p:nvPr/>
          </p:nvGraphicFramePr>
          <p:xfrm>
            <a:off x="10175586" y="3402210"/>
            <a:ext cx="1536122" cy="1024081"/>
          </p:xfrm>
          <a:graphic>
            <a:graphicData uri="http://schemas.openxmlformats.org/drawingml/2006/chart">
              <c:chart r:id="rId11"/>
            </a:graphicData>
          </a:graphic>
        </p:graphicFrame>
        <p:sp>
          <p:nvSpPr>
            <p:cNvPr id="139" name="Google Shape;139;p4"/>
            <p:cNvSpPr/>
            <p:nvPr/>
          </p:nvSpPr>
          <p:spPr>
            <a:xfrm>
              <a:off x="10636790" y="3607394"/>
              <a:ext cx="613712" cy="613712"/>
            </a:xfrm>
            <a:prstGeom prst="ellipse">
              <a:avLst/>
            </a:prstGeom>
            <a:solidFill>
              <a:srgbClr val="2B323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40" name="Google Shape;140;p4"/>
            <p:cNvPicPr preferRelativeResize="0"/>
            <p:nvPr/>
          </p:nvPicPr>
          <p:blipFill rotWithShape="1">
            <a:blip r:embed="rId12">
              <a:alphaModFix/>
            </a:blip>
            <a:srcRect b="0" l="13419" r="13418" t="0"/>
            <a:stretch/>
          </p:blipFill>
          <p:spPr>
            <a:xfrm>
              <a:off x="10709646" y="3686175"/>
              <a:ext cx="468000" cy="4797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4"/>
          <p:cNvSpPr/>
          <p:nvPr/>
        </p:nvSpPr>
        <p:spPr>
          <a:xfrm>
            <a:off x="5342909" y="1087802"/>
            <a:ext cx="14318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SEMANTICS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10331101" y="4498166"/>
            <a:ext cx="13123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Standard</a:t>
            </a:r>
            <a:endParaRPr b="1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43" name="Google Shape;143;p4"/>
          <p:cNvGrpSpPr/>
          <p:nvPr/>
        </p:nvGrpSpPr>
        <p:grpSpPr>
          <a:xfrm>
            <a:off x="10127961" y="3402209"/>
            <a:ext cx="1536122" cy="1024081"/>
            <a:chOff x="10127961" y="3402209"/>
            <a:chExt cx="1536122" cy="1024081"/>
          </a:xfrm>
        </p:grpSpPr>
        <p:grpSp>
          <p:nvGrpSpPr>
            <p:cNvPr id="144" name="Google Shape;144;p4"/>
            <p:cNvGrpSpPr/>
            <p:nvPr/>
          </p:nvGrpSpPr>
          <p:grpSpPr>
            <a:xfrm>
              <a:off x="10127961" y="3402209"/>
              <a:ext cx="1536122" cy="1024081"/>
              <a:chOff x="10175586" y="3402210"/>
              <a:chExt cx="1536122" cy="1024081"/>
            </a:xfrm>
          </p:grpSpPr>
          <p:graphicFrame>
            <p:nvGraphicFramePr>
              <p:cNvPr id="145" name="Google Shape;145;p4"/>
              <p:cNvGraphicFramePr/>
              <p:nvPr/>
            </p:nvGraphicFramePr>
            <p:xfrm>
              <a:off x="10175586" y="3402210"/>
              <a:ext cx="1536122" cy="1024081"/>
            </p:xfrm>
            <a:graphic>
              <a:graphicData uri="http://schemas.openxmlformats.org/drawingml/2006/chart">
                <c:chart r:id="rId13"/>
              </a:graphicData>
            </a:graphic>
          </p:graphicFrame>
          <p:sp>
            <p:nvSpPr>
              <p:cNvPr id="146" name="Google Shape;146;p4"/>
              <p:cNvSpPr/>
              <p:nvPr/>
            </p:nvSpPr>
            <p:spPr>
              <a:xfrm>
                <a:off x="10636790" y="3607394"/>
                <a:ext cx="613712" cy="613712"/>
              </a:xfrm>
              <a:prstGeom prst="ellipse">
                <a:avLst/>
              </a:prstGeom>
              <a:solidFill>
                <a:srgbClr val="2B323B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pic>
          <p:nvPicPr>
            <p:cNvPr id="147" name="Google Shape;147;p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0662021" y="3690414"/>
              <a:ext cx="468000" cy="4680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8" name="Google Shape;148;p4"/>
          <p:cNvCxnSpPr>
            <a:stCxn id="145" idx="0"/>
            <a:endCxn id="119" idx="3"/>
          </p:cNvCxnSpPr>
          <p:nvPr/>
        </p:nvCxnSpPr>
        <p:spPr>
          <a:xfrm flipH="1" rot="5400000">
            <a:off x="8346622" y="852809"/>
            <a:ext cx="1201200" cy="3897600"/>
          </a:xfrm>
          <a:prstGeom prst="bentConnector2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4"/>
          <p:cNvCxnSpPr>
            <a:stCxn id="119" idx="2"/>
            <a:endCxn id="132" idx="0"/>
          </p:cNvCxnSpPr>
          <p:nvPr/>
        </p:nvCxnSpPr>
        <p:spPr>
          <a:xfrm flipH="1">
            <a:off x="6094501" y="3015972"/>
            <a:ext cx="1500" cy="4053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type="title"/>
          </p:nvPr>
        </p:nvSpPr>
        <p:spPr>
          <a:xfrm>
            <a:off x="432000" y="14514"/>
            <a:ext cx="11339998" cy="79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rPr lang="en-US"/>
              <a:t>SOME BASIC DEFINITIONS BEFORE WE PROCEED  </a:t>
            </a:r>
            <a:endParaRPr/>
          </a:p>
        </p:txBody>
      </p:sp>
      <p:sp>
        <p:nvSpPr>
          <p:cNvPr id="155" name="Google Shape;155;p5"/>
          <p:cNvSpPr txBox="1"/>
          <p:nvPr>
            <p:ph idx="1" type="body"/>
          </p:nvPr>
        </p:nvSpPr>
        <p:spPr>
          <a:xfrm>
            <a:off x="5100713" y="948567"/>
            <a:ext cx="6804071" cy="5197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Annotations :-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400"/>
              <a:t>Annotations in general, are statements or comments that provide a better understanding of what is being established or derived.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400"/>
              <a:t>In terms of relational databases, annotations provide for a base to reason out the provenances that are set to the current or previous data.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Provenance :-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400"/>
              <a:t>The term provenance refers to the origin or source of a data which may be an output or series of input from other sources.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400"/>
              <a:t>This is quite important as they provide a mechanism to verify the correctness of the result or data obtained hence, allowing us to verify and check the quality of the data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Tagged Together :-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400"/>
              <a:t>Together, annotations and provenance form a sort of powerful tool for scholars to clarify the origin of the data and its correctness.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400"/>
              <a:t>Even security is dealt these days using annotation and propagation rules.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Semirings :-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400"/>
              <a:t>With the arrival of semirings in graph theory, a lot has been accomplished.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400"/>
              <a:t>K(+,*,0,1) - Binary Semiring - Commutative and Associative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400"/>
              <a:t>It is no longer about just ‘retrieving’ the data. Querying has thus evolved into answering questions beyond</a:t>
            </a:r>
            <a:endParaRPr/>
          </a:p>
        </p:txBody>
      </p:sp>
      <p:sp>
        <p:nvSpPr>
          <p:cNvPr id="156" name="Google Shape;156;p5"/>
          <p:cNvSpPr txBox="1"/>
          <p:nvPr>
            <p:ph idx="12" type="sldNum"/>
          </p:nvPr>
        </p:nvSpPr>
        <p:spPr>
          <a:xfrm>
            <a:off x="11491261" y="6477085"/>
            <a:ext cx="561474" cy="393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91" y="1388182"/>
            <a:ext cx="3882088" cy="290954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5"/>
          <p:cNvSpPr/>
          <p:nvPr/>
        </p:nvSpPr>
        <p:spPr>
          <a:xfrm>
            <a:off x="306853" y="4511584"/>
            <a:ext cx="4459165" cy="542192"/>
          </a:xfrm>
          <a:prstGeom prst="roundRect">
            <a:avLst>
              <a:gd fmla="val 16667" name="adj"/>
            </a:avLst>
          </a:prstGeom>
          <a:solidFill>
            <a:srgbClr val="01AC50"/>
          </a:solidFill>
          <a:ln>
            <a:noFill/>
          </a:ln>
          <a:effectLst>
            <a:reflection blurRad="0" dir="0" dist="0" endA="300" endPos="35000" fadeDir="5400000" kx="0" rotWithShape="0" algn="bl" stA="52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Read It carefully might help in finals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>
            <p:ph type="title"/>
          </p:nvPr>
        </p:nvSpPr>
        <p:spPr>
          <a:xfrm>
            <a:off x="432000" y="14514"/>
            <a:ext cx="11339998" cy="79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rPr lang="en-US"/>
              <a:t>TECHNOLOGY USED </a:t>
            </a:r>
            <a:endParaRPr/>
          </a:p>
        </p:txBody>
      </p:sp>
      <p:sp>
        <p:nvSpPr>
          <p:cNvPr id="164" name="Google Shape;164;p6"/>
          <p:cNvSpPr txBox="1"/>
          <p:nvPr>
            <p:ph idx="12" type="sldNum"/>
          </p:nvPr>
        </p:nvSpPr>
        <p:spPr>
          <a:xfrm>
            <a:off x="11491261" y="6477085"/>
            <a:ext cx="561474" cy="393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5" name="Google Shape;1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626175" y="1577778"/>
            <a:ext cx="1712372" cy="1705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6576" y="1510371"/>
            <a:ext cx="1840523" cy="1840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75127" y="1536355"/>
            <a:ext cx="1774581" cy="178855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 txBox="1"/>
          <p:nvPr/>
        </p:nvSpPr>
        <p:spPr>
          <a:xfrm>
            <a:off x="1826186" y="3291736"/>
            <a:ext cx="13123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</a:t>
            </a:r>
            <a:endParaRPr b="1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5566214" y="3291736"/>
            <a:ext cx="13123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</a:t>
            </a:r>
            <a:endParaRPr b="1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9306242" y="3291736"/>
            <a:ext cx="13123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XAMPP</a:t>
            </a:r>
            <a:endParaRPr b="1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shadow_1_m" id="171" name="Google Shape;171;p6"/>
          <p:cNvPicPr preferRelativeResize="0"/>
          <p:nvPr/>
        </p:nvPicPr>
        <p:blipFill rotWithShape="1">
          <a:blip r:embed="rId6">
            <a:alphaModFix/>
          </a:blip>
          <a:srcRect b="0" l="0" r="61411" t="0"/>
          <a:stretch/>
        </p:blipFill>
        <p:spPr>
          <a:xfrm>
            <a:off x="4112469" y="1433740"/>
            <a:ext cx="66128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dow_1_m" id="172" name="Google Shape;172;p6"/>
          <p:cNvPicPr preferRelativeResize="0"/>
          <p:nvPr/>
        </p:nvPicPr>
        <p:blipFill rotWithShape="1">
          <a:blip r:embed="rId6">
            <a:alphaModFix/>
          </a:blip>
          <a:srcRect b="0" l="0" r="61411" t="0"/>
          <a:stretch/>
        </p:blipFill>
        <p:spPr>
          <a:xfrm>
            <a:off x="7974310" y="1468907"/>
            <a:ext cx="66128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"/>
          <p:cNvSpPr/>
          <p:nvPr/>
        </p:nvSpPr>
        <p:spPr>
          <a:xfrm>
            <a:off x="1147532" y="4373297"/>
            <a:ext cx="26696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Primarily used for annotation calculation  </a:t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6"/>
          <p:cNvSpPr/>
          <p:nvPr/>
        </p:nvSpPr>
        <p:spPr>
          <a:xfrm rot="5400000">
            <a:off x="2218223" y="3798693"/>
            <a:ext cx="528271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C3E5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4924838" y="4373296"/>
            <a:ext cx="26696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store data points</a:t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6"/>
          <p:cNvSpPr/>
          <p:nvPr/>
        </p:nvSpPr>
        <p:spPr>
          <a:xfrm rot="5400000">
            <a:off x="5995529" y="3798692"/>
            <a:ext cx="528271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C3E5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8676381" y="4373295"/>
            <a:ext cx="26696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Used for accessing SQL</a:t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6"/>
          <p:cNvSpPr/>
          <p:nvPr/>
        </p:nvSpPr>
        <p:spPr>
          <a:xfrm rot="5400000">
            <a:off x="9747072" y="3798691"/>
            <a:ext cx="528271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C3E5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432000" y="14514"/>
            <a:ext cx="11339998" cy="79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rPr lang="en-US"/>
              <a:t>OVERALL APPROACH </a:t>
            </a:r>
            <a:endParaRPr/>
          </a:p>
        </p:txBody>
      </p:sp>
      <p:sp>
        <p:nvSpPr>
          <p:cNvPr id="184" name="Google Shape;184;p7"/>
          <p:cNvSpPr txBox="1"/>
          <p:nvPr>
            <p:ph idx="1" type="body"/>
          </p:nvPr>
        </p:nvSpPr>
        <p:spPr>
          <a:xfrm>
            <a:off x="5600700" y="2004872"/>
            <a:ext cx="6171298" cy="3273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/>
              <a:t>For Bags, we have randomized digits between 1 to 10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/>
              <a:t>For Provenance, we have appended the character ‘t’.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/>
              <a:t>For Probability, we have assigned a value between 0.0 to 1.0 randomly. (2 Digits)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/>
              <a:t>For Certainty, we have assigned a value between 0.0 to 1.0 randomly.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/>
              <a:t>For Standard Semantics, base model is set as 1.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/>
              <a:t>We have taken the liberty of representing the “UNION” and “PRODUCT” annotations as “+” and “x” respectively</a:t>
            </a:r>
            <a:endParaRPr sz="1600"/>
          </a:p>
        </p:txBody>
      </p:sp>
      <p:sp>
        <p:nvSpPr>
          <p:cNvPr id="185" name="Google Shape;185;p7"/>
          <p:cNvSpPr txBox="1"/>
          <p:nvPr>
            <p:ph idx="12" type="sldNum"/>
          </p:nvPr>
        </p:nvSpPr>
        <p:spPr>
          <a:xfrm>
            <a:off x="11491261" y="6477085"/>
            <a:ext cx="561474" cy="393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818" y="980616"/>
            <a:ext cx="4762500" cy="49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type="title"/>
          </p:nvPr>
        </p:nvSpPr>
        <p:spPr>
          <a:xfrm>
            <a:off x="432000" y="14514"/>
            <a:ext cx="11339998" cy="79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rPr lang="en-US"/>
              <a:t>BAG SEMANTICS</a:t>
            </a:r>
            <a:endParaRPr/>
          </a:p>
        </p:txBody>
      </p:sp>
      <p:sp>
        <p:nvSpPr>
          <p:cNvPr id="192" name="Google Shape;192;p8"/>
          <p:cNvSpPr txBox="1"/>
          <p:nvPr>
            <p:ph idx="12" type="sldNum"/>
          </p:nvPr>
        </p:nvSpPr>
        <p:spPr>
          <a:xfrm>
            <a:off x="11491261" y="6477085"/>
            <a:ext cx="561474" cy="393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dow_1_m" id="193" name="Google Shape;193;p8"/>
          <p:cNvPicPr preferRelativeResize="0"/>
          <p:nvPr/>
        </p:nvPicPr>
        <p:blipFill rotWithShape="1">
          <a:blip r:embed="rId3">
            <a:alphaModFix/>
          </a:blip>
          <a:srcRect b="0" l="0" r="61411" t="0"/>
          <a:stretch/>
        </p:blipFill>
        <p:spPr>
          <a:xfrm>
            <a:off x="5808281" y="1011708"/>
            <a:ext cx="84535" cy="5260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662" y="1829142"/>
            <a:ext cx="5150656" cy="3428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18441" y="1829142"/>
            <a:ext cx="5653557" cy="3341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type="title"/>
          </p:nvPr>
        </p:nvSpPr>
        <p:spPr>
          <a:xfrm>
            <a:off x="432000" y="14514"/>
            <a:ext cx="11339998" cy="79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rPr lang="en-US"/>
              <a:t>PROVENANCE SEMANTICS</a:t>
            </a:r>
            <a:endParaRPr/>
          </a:p>
        </p:txBody>
      </p:sp>
      <p:sp>
        <p:nvSpPr>
          <p:cNvPr id="201" name="Google Shape;201;p9"/>
          <p:cNvSpPr txBox="1"/>
          <p:nvPr>
            <p:ph idx="12" type="sldNum"/>
          </p:nvPr>
        </p:nvSpPr>
        <p:spPr>
          <a:xfrm>
            <a:off x="11491261" y="6477085"/>
            <a:ext cx="561474" cy="393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dow_1_m" id="202" name="Google Shape;202;p9"/>
          <p:cNvPicPr preferRelativeResize="0"/>
          <p:nvPr/>
        </p:nvPicPr>
        <p:blipFill rotWithShape="1">
          <a:blip r:embed="rId3">
            <a:alphaModFix/>
          </a:blip>
          <a:srcRect b="0" l="0" r="61411" t="0"/>
          <a:stretch/>
        </p:blipFill>
        <p:spPr>
          <a:xfrm>
            <a:off x="5808281" y="1011708"/>
            <a:ext cx="84535" cy="5260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201" y="1474925"/>
            <a:ext cx="5619080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2982" y="1875631"/>
            <a:ext cx="5539016" cy="3420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lour theme test">
  <a:themeElements>
    <a:clrScheme name="Custom 4">
      <a:dk1>
        <a:srgbClr val="2C3E50"/>
      </a:dk1>
      <a:lt1>
        <a:srgbClr val="FFFFFF"/>
      </a:lt1>
      <a:dk2>
        <a:srgbClr val="2C3E50"/>
      </a:dk2>
      <a:lt2>
        <a:srgbClr val="FFFFFF"/>
      </a:lt2>
      <a:accent1>
        <a:srgbClr val="00BCE4"/>
      </a:accent1>
      <a:accent2>
        <a:srgbClr val="8D999F"/>
      </a:accent2>
      <a:accent3>
        <a:srgbClr val="FF5B5B"/>
      </a:accent3>
      <a:accent4>
        <a:srgbClr val="01AC50"/>
      </a:accent4>
      <a:accent5>
        <a:srgbClr val="2C3E50"/>
      </a:accent5>
      <a:accent6>
        <a:srgbClr val="ECE214"/>
      </a:accent6>
      <a:hlink>
        <a:srgbClr val="3498DB"/>
      </a:hlink>
      <a:folHlink>
        <a:srgbClr val="9B59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2015-03-04T05:21:56Z</dcterms:created>
  <dc:creator>Admin</dc:creator>
</cp:coreProperties>
</file>