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jass249@gmail.com" initials="" lastIdx="2" clrIdx="0">
    <p:extLst>
      <p:ext uri="{19B8F6BF-5375-455C-9EA6-DF929625EA0E}">
        <p15:presenceInfo xmlns:p15="http://schemas.microsoft.com/office/powerpoint/2012/main" userId="8e7bbde23aa872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0T19:15:56.916" idx="2">
    <p:pos x="7033" y="2088"/>
    <p:text>Jayapriya A</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30T18:45:21.926" idx="1">
    <p:pos x="10" y="10"/>
    <p:text>The Employee Performance Analysis project in Excel involves tracking key performance metrics, such as productivity, quality of work, and attendance, to evaluate and improve employee efficiency. It includes data visualization tools like charts and pivot tables for insightful analysis. The project aims to identify high performers, areas for improvement, and trends over time to support informed HR decisions.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comments" Target="../comments/commen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JAYAPRIYA A</a:t>
            </a:r>
            <a:endParaRPr lang="en-US" sz="2400" dirty="0"/>
          </a:p>
          <a:p>
            <a:r>
              <a:rPr lang="en-US" sz="2400" dirty="0"/>
              <a:t>REGISTER NO:</a:t>
            </a:r>
            <a:r>
              <a:rPr lang="en-IN" sz="2400" dirty="0"/>
              <a:t> 312205883</a:t>
            </a:r>
            <a:endParaRPr lang="en-US" sz="2400" dirty="0"/>
          </a:p>
          <a:p>
            <a:r>
              <a:rPr lang="en-US" sz="2400" dirty="0"/>
              <a:t>DEPARTMENT:</a:t>
            </a:r>
            <a:r>
              <a:rPr lang="en-IN" sz="2400" dirty="0"/>
              <a:t> commerce </a:t>
            </a:r>
            <a:endParaRPr lang="en-US" sz="2400" dirty="0"/>
          </a:p>
          <a:p>
            <a:r>
              <a:rPr lang="en-IN" sz="2400" dirty="0"/>
              <a:t>COLLEGE: VIDHYA SAGAR WOMEN COLLEGE CHENGALPATTU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BA76171-699B-C09B-EAE9-F4FC42CDAD8B}"/>
              </a:ext>
            </a:extLst>
          </p:cNvPr>
          <p:cNvSpPr txBox="1"/>
          <p:nvPr/>
        </p:nvSpPr>
        <p:spPr>
          <a:xfrm>
            <a:off x="1980385" y="2163754"/>
            <a:ext cx="6650181"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Excel model employs advanced features like pivot tables, charts, and formulas to analyze performance data. It dynamically updates with new data inputs, allowing for real-time monitoring and trend analysis, ensuring a robust evaluation of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D4632A6-3EBD-CBE4-8D10-5A84E7033CAE}"/>
              </a:ext>
            </a:extLst>
          </p:cNvPr>
          <p:cNvSpPr txBox="1"/>
          <p:nvPr/>
        </p:nvSpPr>
        <p:spPr>
          <a:xfrm>
            <a:off x="2175978" y="2640513"/>
            <a:ext cx="6723529" cy="193899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provides clear insights into employee performance, identifying top performers and areas that need improvement. This enables targeted interventions, resulting in enhanced productivity and employee satisfaction.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9F5B41-B2C8-EBBC-C0A0-9F83AA08B9AB}"/>
              </a:ext>
            </a:extLst>
          </p:cNvPr>
          <p:cNvSpPr txBox="1"/>
          <p:nvPr/>
        </p:nvSpPr>
        <p:spPr>
          <a:xfrm>
            <a:off x="2059845" y="1748115"/>
            <a:ext cx="7353096"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Excel-based performance analysis model is a powerful tool that supports strategic HR decisions. It improves organizational efficiency by providing a clear understanding of employee contributions and areas for development.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98725" y="-161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0" name="TextBox 19">
            <a:extLst>
              <a:ext uri="{FF2B5EF4-FFF2-40B4-BE49-F238E27FC236}">
                <a16:creationId xmlns:a16="http://schemas.microsoft.com/office/drawing/2014/main" id="{5D479D53-6F54-C00E-B689-C775D3A4A5D5}"/>
              </a:ext>
            </a:extLst>
          </p:cNvPr>
          <p:cNvSpPr txBox="1"/>
          <p:nvPr/>
        </p:nvSpPr>
        <p:spPr>
          <a:xfrm>
            <a:off x="834072" y="2246116"/>
            <a:ext cx="7436672"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organization faces challenges in tracking and improving employee performance due to inconsistent data and lack of actionable insights. There is a pressing need for a streamlined system to evaluate and enhance productivity, quality, and attendance.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16E8D7A-23D6-1F96-0B72-70A5F72803A6}"/>
              </a:ext>
            </a:extLst>
          </p:cNvPr>
          <p:cNvSpPr txBox="1"/>
          <p:nvPr/>
        </p:nvSpPr>
        <p:spPr>
          <a:xfrm>
            <a:off x="1548653" y="2133600"/>
            <a:ext cx="6808694"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This project uses Excel to analyze employee performance by systematically collecting and visualizing key metrics. The analysis helps in identifying trends, high performers, and areas requiring improvement, thereby facilitating informed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4FCCBCF-8D71-8C10-AFAA-20362EA0BCD8}"/>
              </a:ext>
            </a:extLst>
          </p:cNvPr>
          <p:cNvSpPr txBox="1"/>
          <p:nvPr/>
        </p:nvSpPr>
        <p:spPr>
          <a:xfrm>
            <a:off x="1601422" y="2591615"/>
            <a:ext cx="754869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End users include HR managers, team leads, and senior management, who will use the insights from the analysis to make decisions related to promotions, training, and resource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224831F-49A0-3334-A3BE-FC9FBA13EAB6}"/>
              </a:ext>
            </a:extLst>
          </p:cNvPr>
          <p:cNvSpPr txBox="1"/>
          <p:nvPr/>
        </p:nvSpPr>
        <p:spPr>
          <a:xfrm>
            <a:off x="3050038" y="2696448"/>
            <a:ext cx="6100074"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We provide an Excel-based solution that consolidates performance data, offering clear visualizations and easy-to-interpret reports. This solution enhances decision-making by providing accurate, real-time insights into employee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832EC38-DA78-3C99-063E-283FC347A639}"/>
              </a:ext>
            </a:extLst>
          </p:cNvPr>
          <p:cNvSpPr txBox="1"/>
          <p:nvPr/>
        </p:nvSpPr>
        <p:spPr>
          <a:xfrm>
            <a:off x="1931488" y="1827578"/>
            <a:ext cx="6405688" cy="193899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comprises employee IDs, departments, job roles, productivity metrics, quality scores, and attendance records. This structured data is essential for performing detailed analyses within Excel.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B872614-B6C5-63F6-3F5B-EB6DA8234083}"/>
              </a:ext>
            </a:extLst>
          </p:cNvPr>
          <p:cNvSpPr txBox="1"/>
          <p:nvPr/>
        </p:nvSpPr>
        <p:spPr>
          <a:xfrm>
            <a:off x="3050038" y="2696448"/>
            <a:ext cx="6100074"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Our Excel model stands out with dynamic dashboards, interactive pivot charts, and conditional formatting that instantly highlights key performance indicators. The solution is user-friendly and requires minimal technical expertise to operate.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priyajass249@gmail.com</cp:lastModifiedBy>
  <cp:revision>15</cp:revision>
  <dcterms:created xsi:type="dcterms:W3CDTF">2024-03-29T15:07:22Z</dcterms:created>
  <dcterms:modified xsi:type="dcterms:W3CDTF">2024-08-30T13:49:15Z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