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5371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JAYAPRIYA </a:t>
            </a:r>
          </a:p>
          <a:p>
            <a:r>
              <a:rPr lang="en-US" sz="2400" dirty="0"/>
              <a:t>REGISTER NO		: 312213492, UNM1455312213492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US" altLang="zh-CN" dirty="0"/>
              <a:t>389519F404E7B07A60B4A1D530941FF9</a:t>
            </a:r>
          </a:p>
          <a:p>
            <a:r>
              <a:rPr lang="en-US" sz="2400" dirty="0"/>
              <a:t>COLLEGE		: TAGORE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jayapriyasekar83@gmail.com</cp:lastModifiedBy>
  <cp:revision>7</cp:revision>
  <dcterms:created xsi:type="dcterms:W3CDTF">2024-03-27T08:07:22Z</dcterms:created>
  <dcterms:modified xsi:type="dcterms:W3CDTF">2024-09-05T06:08:46Z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