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3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24-Aug-24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24-Aug-24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24-Aug-24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30480" y="297931"/>
            <a:ext cx="9148763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44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85694" y="2743200"/>
            <a:ext cx="9172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STUDENT </a:t>
            </a:r>
            <a:r>
              <a:rPr lang="en-US" sz="2400" b="1" dirty="0" smtClean="0"/>
              <a:t>NAME : JAYA PRIYA DHARSHINI C P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REGISTER </a:t>
            </a:r>
            <a:r>
              <a:rPr lang="en-US" sz="2400" b="1" dirty="0" smtClean="0"/>
              <a:t>NO      : </a:t>
            </a:r>
            <a:r>
              <a:rPr lang="en-US" sz="2400" b="1" dirty="0" smtClean="0"/>
              <a:t>58EADE3BEF2CC1C8C764AF8FF09F4469,312208686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DEPARTMENT     : B.COM (General)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COLLEGE              : MEENAKSHI COLLEGE FOR WOMENS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9305925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66800" y="1676400"/>
            <a:ext cx="7848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/>
              <a:t>DOWNLOAD THE EMPLOYMENT DATASET FROM KANGAL AND OPEN </a:t>
            </a:r>
            <a:r>
              <a:rPr lang="en-US" sz="2000" b="1" dirty="0" smtClean="0"/>
              <a:t>    IT IN </a:t>
            </a:r>
            <a:r>
              <a:rPr lang="en-US" sz="2000" b="1" dirty="0"/>
              <a:t>EXCEL.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SELECT </a:t>
            </a:r>
            <a:r>
              <a:rPr lang="en-US" sz="2000" b="1" dirty="0"/>
              <a:t>THE ENTIRE DATA AND CLICK ON DATA AND CLICK ON SORT OPTION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SORT </a:t>
            </a:r>
            <a:r>
              <a:rPr lang="en-US" sz="2000" b="1" dirty="0"/>
              <a:t>THE EMPLOYEE ID </a:t>
            </a:r>
            <a:r>
              <a:rPr lang="en-US" sz="2000" b="1" dirty="0" smtClean="0"/>
              <a:t>BASED THE DATE OF JOINING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SELECT </a:t>
            </a:r>
            <a:r>
              <a:rPr lang="en-US" sz="2000" b="1" dirty="0"/>
              <a:t>THE ENTIRE DATA AND CLICK ON INSERT AND THEN CLICK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     PIVOT TABLE OPTION TO CREATE THE VISUALISED PIVOT TABLE DATE                     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   </a:t>
            </a:r>
            <a:r>
              <a:rPr lang="en-US" sz="2000" b="1" dirty="0"/>
              <a:t>FROM THE  TAKEN DATASET.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1" y="1514265"/>
            <a:ext cx="6553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NOW </a:t>
            </a:r>
            <a:r>
              <a:rPr lang="en-US" sz="2000" b="1" dirty="0"/>
              <a:t>DRAG THE ENTIRE DATA AND CREAT A PIVOT TABLE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ONCE </a:t>
            </a:r>
            <a:r>
              <a:rPr lang="en-US" sz="2000" b="1" dirty="0"/>
              <a:t>THE PIVOT TABLE IS BEEN CREATED SELECT THE PIVOT TABLE AND CLICK ON INSERT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NOW </a:t>
            </a:r>
            <a:r>
              <a:rPr lang="en-US" sz="2000" b="1" dirty="0"/>
              <a:t>CLICK ON THE CHART THAT YOU </a:t>
            </a:r>
            <a:r>
              <a:rPr lang="en-US" sz="2000" b="1" dirty="0" smtClean="0"/>
              <a:t>PREFER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b="1" dirty="0"/>
              <a:t>(COLUMN CHART)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FINALLY </a:t>
            </a:r>
            <a:r>
              <a:rPr lang="en-US" sz="2000" b="1" dirty="0"/>
              <a:t>THE CHART IS CREATED FROM THE PIVOT TABLE ANALYSIS.</a:t>
            </a:r>
          </a:p>
        </p:txBody>
      </p:sp>
    </p:spTree>
    <p:extLst>
      <p:ext uri="{BB962C8B-B14F-4D97-AF65-F5344CB8AC3E}">
        <p14:creationId xmlns:p14="http://schemas.microsoft.com/office/powerpoint/2010/main" val="18292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97823"/>
            <a:ext cx="7239000" cy="390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69063" y="1168053"/>
            <a:ext cx="1973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1. TABLE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07" y="2119381"/>
            <a:ext cx="6162894" cy="344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4600" y="1371600"/>
            <a:ext cx="4193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2. COLUMN CHART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105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379951" y="1194911"/>
            <a:ext cx="9144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Overload</a:t>
            </a:r>
            <a:endParaRPr lang="en-US" sz="2800" b="1" dirty="0"/>
          </a:p>
          <a:p>
            <a:r>
              <a:rPr lang="en-US" sz="2200" b="1" dirty="0" smtClean="0"/>
              <a:t>  Problem</a:t>
            </a:r>
            <a:r>
              <a:rPr lang="en-US" sz="2400" b="1" dirty="0"/>
              <a:t>: </a:t>
            </a:r>
            <a:r>
              <a:rPr lang="en-US" b="1" dirty="0"/>
              <a:t>An excess of data can be overwhelming and lead to analysis paralysis.</a:t>
            </a:r>
          </a:p>
          <a:p>
            <a:r>
              <a:rPr lang="en-US" sz="2200" b="1" dirty="0" smtClean="0"/>
              <a:t>  Solution</a:t>
            </a:r>
            <a:r>
              <a:rPr lang="en-US" b="1" dirty="0"/>
              <a:t>: Focus on key performance indicators (KPIs) and use data visualization tools to </a:t>
            </a:r>
            <a:endParaRPr lang="en-US" b="1" dirty="0" smtClean="0"/>
          </a:p>
          <a:p>
            <a:r>
              <a:rPr lang="en-US" b="1" dirty="0" smtClean="0"/>
              <a:t>                      highlight </a:t>
            </a:r>
            <a:r>
              <a:rPr lang="en-US" b="1" dirty="0"/>
              <a:t>important insights. Prioritize data </a:t>
            </a:r>
            <a:r>
              <a:rPr lang="en-US" b="1" dirty="0" smtClean="0"/>
              <a:t>that </a:t>
            </a:r>
            <a:r>
              <a:rPr lang="en-US" b="1" dirty="0"/>
              <a:t>impacts organizational </a:t>
            </a:r>
            <a:r>
              <a:rPr lang="en-US" b="1" dirty="0" smtClean="0"/>
              <a:t>objectives</a:t>
            </a:r>
          </a:p>
          <a:p>
            <a:endParaRPr lang="en-US" b="1" dirty="0"/>
          </a:p>
          <a:p>
            <a:r>
              <a:rPr lang="en-US" sz="2800" b="1" dirty="0" smtClean="0"/>
              <a:t>Data </a:t>
            </a:r>
            <a:r>
              <a:rPr lang="en-US" sz="2800" b="1" dirty="0"/>
              <a:t>Quality Issues</a:t>
            </a:r>
          </a:p>
          <a:p>
            <a:r>
              <a:rPr lang="en-US" sz="2200" b="1" dirty="0" smtClean="0"/>
              <a:t>  Problem</a:t>
            </a:r>
            <a:r>
              <a:rPr lang="en-US" b="1" dirty="0"/>
              <a:t>: Inaccurate, incomplete, or outdated data can lead to misleading conclusions.</a:t>
            </a:r>
          </a:p>
          <a:p>
            <a:r>
              <a:rPr lang="en-US" sz="2200" b="1" dirty="0" smtClean="0"/>
              <a:t>  Solution</a:t>
            </a:r>
            <a:r>
              <a:rPr lang="en-US" b="1" dirty="0"/>
              <a:t>: Implement robust data validation processes, regularly update data, and </a:t>
            </a:r>
            <a:r>
              <a:rPr lang="en-US" b="1" dirty="0" smtClean="0"/>
              <a:t>ensure</a:t>
            </a:r>
          </a:p>
          <a:p>
            <a:r>
              <a:rPr lang="en-US" b="1" dirty="0" smtClean="0"/>
              <a:t>                       data </a:t>
            </a:r>
            <a:r>
              <a:rPr lang="en-US" b="1" dirty="0"/>
              <a:t>consistency across sources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sz="2800" b="1" dirty="0"/>
              <a:t>Lack of Actionable Insights</a:t>
            </a:r>
          </a:p>
          <a:p>
            <a:r>
              <a:rPr lang="en-US" sz="2200" b="1" dirty="0" smtClean="0"/>
              <a:t>  Problem</a:t>
            </a:r>
            <a:r>
              <a:rPr lang="en-US" b="1" dirty="0"/>
              <a:t>: Analysis may not provide clear or actionable recommendations.</a:t>
            </a:r>
          </a:p>
          <a:p>
            <a:r>
              <a:rPr lang="en-US" sz="2200" b="1" dirty="0" smtClean="0"/>
              <a:t>  Solution</a:t>
            </a:r>
            <a:r>
              <a:rPr lang="en-US" b="1" dirty="0"/>
              <a:t>: Focus on generating insights that are directly applicable to </a:t>
            </a:r>
            <a:r>
              <a:rPr lang="en-US" b="1" dirty="0" smtClean="0"/>
              <a:t>performance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improvement. Provide specific, actionable recommendations based on the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their 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ducational Qualification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3557" y="3109064"/>
            <a:ext cx="2762250" cy="3257550"/>
            <a:chOff x="8993557" y="3109064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3557" y="3109064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199" y="1397675"/>
            <a:ext cx="8513523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b="1" dirty="0" smtClean="0">
                <a:latin typeface="Arial" charset="0"/>
                <a:cs typeface="Arial" charset="0"/>
              </a:rPr>
              <a:t>Educational qualifications </a:t>
            </a:r>
            <a:r>
              <a:rPr lang="en-US" b="1" dirty="0">
                <a:latin typeface="Arial" charset="0"/>
                <a:cs typeface="Arial" charset="0"/>
              </a:rPr>
              <a:t>often serve as a basic filter in the hiring process. </a:t>
            </a:r>
            <a:endParaRPr lang="en-US" b="1" dirty="0" smtClean="0">
              <a:latin typeface="Arial" charset="0"/>
              <a:cs typeface="Arial" charset="0"/>
            </a:endParaRPr>
          </a:p>
          <a:p>
            <a:pPr marL="28575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b="1" dirty="0" smtClean="0">
                <a:latin typeface="Arial" charset="0"/>
                <a:cs typeface="Arial" charset="0"/>
              </a:rPr>
              <a:t>Many </a:t>
            </a:r>
            <a:r>
              <a:rPr lang="en-US" b="1" dirty="0">
                <a:latin typeface="Arial" charset="0"/>
                <a:cs typeface="Arial" charset="0"/>
              </a:rPr>
              <a:t>positions have minimum educational requirements, and candidates must meet these criteria to be considered for the </a:t>
            </a:r>
            <a:r>
              <a:rPr lang="en-US" b="1" dirty="0">
                <a:latin typeface="Arial" charset="0"/>
                <a:cs typeface="Arial" charset="0"/>
              </a:rPr>
              <a:t>role. </a:t>
            </a:r>
            <a:endParaRPr lang="en-US" b="1" dirty="0">
              <a:latin typeface="Arial" charset="0"/>
              <a:cs typeface="Arial" charset="0"/>
            </a:endParaRPr>
          </a:p>
          <a:p>
            <a:pPr marL="28575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cs typeface="Arial" charset="0"/>
              </a:rPr>
              <a:t>Higher</a:t>
            </a:r>
            <a:r>
              <a:rPr lang="en-US" b="1" dirty="0"/>
              <a:t> </a:t>
            </a:r>
            <a:r>
              <a:rPr lang="en-US" b="1" dirty="0" smtClean="0">
                <a:latin typeface="Arial" charset="0"/>
                <a:cs typeface="Arial" charset="0"/>
              </a:rPr>
              <a:t>educational</a:t>
            </a:r>
            <a:r>
              <a:rPr lang="en-US" b="1" dirty="0" smtClean="0"/>
              <a:t> </a:t>
            </a:r>
            <a:r>
              <a:rPr lang="en-US" b="1" dirty="0">
                <a:latin typeface="Arial" charset="0"/>
                <a:cs typeface="Arial" charset="0"/>
              </a:rPr>
              <a:t>qualifications can enhance a candidate's credibility and perceived </a:t>
            </a:r>
            <a:r>
              <a:rPr lang="en-US" b="1" dirty="0" smtClean="0">
                <a:latin typeface="Arial" charset="0"/>
                <a:cs typeface="Arial" charset="0"/>
              </a:rPr>
              <a:t>competence</a:t>
            </a:r>
            <a:r>
              <a:rPr lang="en-US" b="1" dirty="0"/>
              <a:t>. </a:t>
            </a:r>
            <a:endParaRPr lang="en-US" b="1" dirty="0" smtClean="0"/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b="1" dirty="0">
                <a:latin typeface="Arial" charset="0"/>
                <a:cs typeface="Arial" charset="0"/>
              </a:rPr>
              <a:t>They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cs typeface="Arial" charset="0"/>
              </a:rPr>
              <a:t>serve as proof that you have acquired certain skills and knowledge relevant to a field. </a:t>
            </a:r>
            <a:endParaRPr lang="en-US" b="1" dirty="0" smtClean="0">
              <a:latin typeface="Arial" charset="0"/>
              <a:cs typeface="Arial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b="1" dirty="0" smtClean="0">
                <a:latin typeface="Arial" charset="0"/>
                <a:cs typeface="Arial" charset="0"/>
              </a:rPr>
              <a:t>For </a:t>
            </a:r>
            <a:r>
              <a:rPr lang="en-US" b="1" dirty="0">
                <a:latin typeface="Arial" charset="0"/>
                <a:cs typeface="Arial" charset="0"/>
              </a:rPr>
              <a:t>many professions, degrees or certifications are a basic requirement to ensure that candidates have a foundational understanding necessary for the role.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45951" y="223245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1" y="1736794"/>
            <a:ext cx="63246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Arial" charset="0"/>
                <a:cs typeface="Arial" charset="0"/>
              </a:rPr>
              <a:t>Employee analysis </a:t>
            </a:r>
            <a:r>
              <a:rPr lang="en-US" sz="2000" b="1" dirty="0">
                <a:latin typeface="Arial" charset="0"/>
                <a:cs typeface="Arial" charset="0"/>
              </a:rPr>
              <a:t>involves examining various aspects of employees i</a:t>
            </a:r>
            <a:r>
              <a:rPr lang="en-US" sz="2000" b="1" dirty="0" smtClean="0">
                <a:latin typeface="Arial" charset="0"/>
                <a:cs typeface="Arial" charset="0"/>
              </a:rPr>
              <a:t>n </a:t>
            </a:r>
            <a:r>
              <a:rPr lang="en-US" sz="2000" b="1" dirty="0">
                <a:latin typeface="Arial" charset="0"/>
                <a:cs typeface="Arial" charset="0"/>
              </a:rPr>
              <a:t>a </a:t>
            </a:r>
            <a:r>
              <a:rPr lang="en-US" sz="2000" b="1" dirty="0" smtClean="0">
                <a:latin typeface="Arial" charset="0"/>
                <a:cs typeface="Arial" charset="0"/>
              </a:rPr>
              <a:t>work force </a:t>
            </a:r>
            <a:r>
              <a:rPr lang="en-US" sz="2000" b="1" dirty="0">
                <a:latin typeface="Arial" charset="0"/>
                <a:cs typeface="Arial" charset="0"/>
              </a:rPr>
              <a:t>t</a:t>
            </a:r>
            <a:r>
              <a:rPr lang="en-US" sz="2000" b="1" dirty="0" smtClean="0">
                <a:latin typeface="Arial" charset="0"/>
                <a:cs typeface="Arial" charset="0"/>
              </a:rPr>
              <a:t>o </a:t>
            </a:r>
            <a:r>
              <a:rPr lang="en-US" sz="2000" b="1" dirty="0">
                <a:latin typeface="Arial" charset="0"/>
                <a:cs typeface="Arial" charset="0"/>
              </a:rPr>
              <a:t>gain insights that help </a:t>
            </a:r>
            <a:r>
              <a:rPr lang="en-US" sz="2000" b="1" dirty="0" smtClean="0">
                <a:latin typeface="Arial" charset="0"/>
                <a:cs typeface="Arial" charset="0"/>
              </a:rPr>
              <a:t>in - </a:t>
            </a:r>
            <a:r>
              <a:rPr lang="en-US" sz="2000" b="1" dirty="0">
                <a:latin typeface="Arial" charset="0"/>
                <a:cs typeface="Arial" charset="0"/>
              </a:rPr>
              <a:t>promotion, demotion, job </a:t>
            </a:r>
            <a:r>
              <a:rPr lang="en-US" sz="2000" b="1" dirty="0" smtClean="0">
                <a:latin typeface="Arial" charset="0"/>
                <a:cs typeface="Arial" charset="0"/>
              </a:rPr>
              <a:t>appointment, selection</a:t>
            </a:r>
            <a:r>
              <a:rPr lang="en-US" sz="2000" b="1" dirty="0">
                <a:latin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Arial" charset="0"/>
                <a:cs typeface="Arial" charset="0"/>
              </a:rPr>
              <a:t>improving </a:t>
            </a:r>
            <a:r>
              <a:rPr lang="en-US" sz="2000" b="1" dirty="0">
                <a:latin typeface="Arial" charset="0"/>
                <a:cs typeface="Arial" charset="0"/>
              </a:rPr>
              <a:t>the </a:t>
            </a:r>
            <a:r>
              <a:rPr lang="en-US" sz="2000" b="1" dirty="0" smtClean="0">
                <a:latin typeface="Arial" charset="0"/>
                <a:cs typeface="Arial" charset="0"/>
              </a:rPr>
              <a:t>efficiency </a:t>
            </a:r>
            <a:r>
              <a:rPr lang="en-US" sz="2000" b="1" dirty="0">
                <a:latin typeface="Arial" charset="0"/>
                <a:cs typeface="Arial" charset="0"/>
              </a:rPr>
              <a:t>of working and enhancing employee satisfaction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779687"/>
            <a:ext cx="574944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000" b="1" dirty="0" smtClean="0"/>
              <a:t>MANAGING DIRECTORS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/>
              <a:t> </a:t>
            </a:r>
            <a:r>
              <a:rPr lang="en-US" sz="2000" b="1" dirty="0" smtClean="0"/>
              <a:t>HUMAN RESOURCE DEPARTMENTS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/>
              <a:t> </a:t>
            </a:r>
            <a:r>
              <a:rPr lang="en-US" sz="2000" b="1" dirty="0" smtClean="0"/>
              <a:t>MANAGEMENT AND LEADERSHIP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 smtClean="0"/>
              <a:t> TEAM LEADERS AND SUPERVISIORS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/>
              <a:t> </a:t>
            </a:r>
            <a:r>
              <a:rPr lang="en-US" sz="2000" b="1" dirty="0" smtClean="0"/>
              <a:t>EXECUTIVE LEADERSHIP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/>
              <a:t> </a:t>
            </a:r>
            <a:r>
              <a:rPr lang="en-US" sz="2000" b="1" dirty="0" smtClean="0"/>
              <a:t>BUSINESS ANALYSTS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/>
              <a:t> </a:t>
            </a:r>
            <a:r>
              <a:rPr lang="en-US" sz="2000" b="1" dirty="0" smtClean="0"/>
              <a:t>UNION EMPLOYERS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/>
              <a:t> </a:t>
            </a:r>
            <a:r>
              <a:rPr lang="en-US" sz="2000" b="1" dirty="0" smtClean="0"/>
              <a:t>EMPLOYEES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/>
              <a:t> </a:t>
            </a:r>
            <a:r>
              <a:rPr lang="en-US" sz="2000" b="1" dirty="0" smtClean="0"/>
              <a:t>RECRUITERS</a:t>
            </a:r>
            <a:endParaRPr 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7488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4" name="TextBox 3"/>
          <p:cNvSpPr txBox="1"/>
          <p:nvPr/>
        </p:nvSpPr>
        <p:spPr>
          <a:xfrm>
            <a:off x="3503895" y="1924832"/>
            <a:ext cx="60573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FILTERING – REMOVES VALUES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PIVOT TABLE – SUMMARY OF EMPLOYEE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                        PERFORMANCE ANALYSIS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TABLE - TO HIGHLIGHT VALUE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COLUMN DIAGRAM – FINAL RESULT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9296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EMPLOYMENT DATA SET - </a:t>
            </a:r>
            <a:r>
              <a:rPr lang="en-US" sz="2400" b="1" i="1" dirty="0" smtClean="0"/>
              <a:t>KAGGLE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EMPLOYEE</a:t>
            </a:r>
            <a:r>
              <a:rPr lang="en-US" sz="2000" dirty="0" smtClean="0"/>
              <a:t> </a:t>
            </a:r>
            <a:r>
              <a:rPr lang="en-US" sz="2000" b="1" dirty="0" smtClean="0"/>
              <a:t>ID</a:t>
            </a:r>
            <a:r>
              <a:rPr lang="en-US" b="1" dirty="0" smtClean="0"/>
              <a:t>		  </a:t>
            </a:r>
            <a:r>
              <a:rPr lang="en-US" dirty="0" smtClean="0"/>
              <a:t>: </a:t>
            </a:r>
            <a:r>
              <a:rPr lang="en-US" b="1" dirty="0" smtClean="0"/>
              <a:t>ALPHANUMERIC (TEXT)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AGE		</a:t>
            </a:r>
            <a:r>
              <a:rPr lang="en-US" b="1" dirty="0" smtClean="0"/>
              <a:t>	  : NUMERICAL VALUE (TEXT)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GENDER			  : ALPHABETICAL (TEXT)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YEARS AT </a:t>
            </a:r>
            <a:r>
              <a:rPr lang="en-US" b="1" dirty="0" smtClean="0"/>
              <a:t>COMPANY	  : NUMERICAL (TEXT)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JOB ROLE: </a:t>
            </a:r>
            <a:r>
              <a:rPr lang="en-US" b="1" dirty="0"/>
              <a:t>	</a:t>
            </a:r>
            <a:r>
              <a:rPr lang="en-US" b="1" dirty="0" smtClean="0"/>
              <a:t>	  : ALPHABETICAL</a:t>
            </a:r>
            <a:r>
              <a:rPr lang="en-US" b="1" dirty="0"/>
              <a:t> </a:t>
            </a:r>
            <a:r>
              <a:rPr lang="en-US" b="1" dirty="0" smtClean="0"/>
              <a:t>(TEXT)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NUMBER OF </a:t>
            </a:r>
            <a:r>
              <a:rPr lang="en-US" b="1" dirty="0" smtClean="0"/>
              <a:t>PROMOTIONS	  </a:t>
            </a:r>
            <a:r>
              <a:rPr lang="en-US" b="1" dirty="0" smtClean="0"/>
              <a:t>: </a:t>
            </a:r>
            <a:r>
              <a:rPr lang="en-US" b="1" dirty="0"/>
              <a:t>NUMERICAL (TEXT</a:t>
            </a:r>
            <a:r>
              <a:rPr lang="en-US" b="1" dirty="0" smtClean="0"/>
              <a:t>)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DISTANCE FROM </a:t>
            </a:r>
            <a:r>
              <a:rPr lang="en-US" b="1" dirty="0" smtClean="0"/>
              <a:t>HOME	  </a:t>
            </a:r>
            <a:r>
              <a:rPr lang="en-US" b="1" dirty="0" smtClean="0"/>
              <a:t>: NUMERICAL </a:t>
            </a:r>
            <a:r>
              <a:rPr lang="en-US" b="1" dirty="0"/>
              <a:t>(TEXT</a:t>
            </a:r>
            <a:r>
              <a:rPr lang="en-US" b="1" dirty="0" smtClean="0"/>
              <a:t>)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JOB </a:t>
            </a:r>
            <a:r>
              <a:rPr lang="en-US" b="1" dirty="0" smtClean="0"/>
              <a:t>LEVEL		  </a:t>
            </a:r>
            <a:r>
              <a:rPr lang="en-US" b="1" dirty="0" smtClean="0"/>
              <a:t>: </a:t>
            </a:r>
            <a:r>
              <a:rPr lang="en-US" b="1" dirty="0"/>
              <a:t>ALPHABETICAL (</a:t>
            </a:r>
            <a:r>
              <a:rPr lang="en-US" b="1" dirty="0" smtClean="0"/>
              <a:t>ENTRY, MID, SENIOR)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LEADERSHIP OPPORTUNITIES  </a:t>
            </a:r>
            <a:r>
              <a:rPr lang="en-US" b="1" dirty="0" smtClean="0"/>
              <a:t>: </a:t>
            </a:r>
            <a:r>
              <a:rPr lang="en-US" b="1" dirty="0"/>
              <a:t>ALPHABETICAL </a:t>
            </a:r>
            <a:r>
              <a:rPr lang="en-US" b="1" dirty="0" smtClean="0"/>
              <a:t>(YES, NO)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COMPANY REPUTATION	  </a:t>
            </a:r>
            <a:r>
              <a:rPr lang="en-US" b="1" dirty="0" smtClean="0"/>
              <a:t>: </a:t>
            </a:r>
            <a:r>
              <a:rPr lang="en-US" b="1" dirty="0"/>
              <a:t>ALPHABETICAL </a:t>
            </a:r>
            <a:r>
              <a:rPr lang="en-US" b="1" dirty="0" smtClean="0"/>
              <a:t>(VERY POOR, </a:t>
            </a:r>
            <a:r>
              <a:rPr lang="en-US" b="1" dirty="0" smtClean="0"/>
              <a:t>POOR, </a:t>
            </a:r>
            <a:r>
              <a:rPr lang="en-US" b="1" dirty="0" smtClean="0"/>
              <a:t>GOOD, EXCELLENT)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EMPLOYEE </a:t>
            </a:r>
            <a:r>
              <a:rPr lang="en-US" b="1" dirty="0" smtClean="0"/>
              <a:t>RECOGNITION	  </a:t>
            </a:r>
            <a:r>
              <a:rPr lang="en-US" b="1" dirty="0" smtClean="0"/>
              <a:t>: </a:t>
            </a:r>
            <a:r>
              <a:rPr lang="en-US" b="1" dirty="0"/>
              <a:t>ALPHABETICAL </a:t>
            </a:r>
            <a:r>
              <a:rPr lang="en-US" b="1" dirty="0" smtClean="0"/>
              <a:t>(</a:t>
            </a:r>
            <a:r>
              <a:rPr lang="en-US" b="1" dirty="0" smtClean="0"/>
              <a:t>VERY LOW,LOW</a:t>
            </a:r>
            <a:r>
              <a:rPr lang="en-US" b="1" dirty="0" smtClean="0"/>
              <a:t>, MEDIUM, HIGH)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601" y="1694802"/>
            <a:ext cx="630554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Automate </a:t>
            </a:r>
            <a:r>
              <a:rPr lang="en-US" dirty="0">
                <a:latin typeface="Arial" charset="0"/>
                <a:cs typeface="Arial" charset="0"/>
              </a:rPr>
              <a:t>the performance review process, track </a:t>
            </a:r>
            <a:r>
              <a:rPr lang="en-US" dirty="0" smtClean="0">
                <a:latin typeface="Arial" charset="0"/>
                <a:cs typeface="Arial" charset="0"/>
              </a:rPr>
              <a:t>employee goals</a:t>
            </a:r>
            <a:r>
              <a:rPr lang="en-US" dirty="0">
                <a:latin typeface="Arial" charset="0"/>
                <a:cs typeface="Arial" charset="0"/>
              </a:rPr>
              <a:t>, and manage </a:t>
            </a:r>
            <a:r>
              <a:rPr lang="en-US" dirty="0" smtClean="0">
                <a:latin typeface="Arial" charset="0"/>
                <a:cs typeface="Arial" charset="0"/>
              </a:rPr>
              <a:t>feedback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Assess employee productivity and efficiency using analytics tools </a:t>
            </a:r>
            <a:r>
              <a:rPr lang="en-US" dirty="0" smtClean="0">
                <a:latin typeface="Arial" charset="0"/>
                <a:cs typeface="Arial" charset="0"/>
              </a:rPr>
              <a:t>integrated </a:t>
            </a:r>
            <a:r>
              <a:rPr lang="en-US" dirty="0">
                <a:latin typeface="Arial" charset="0"/>
                <a:cs typeface="Arial" charset="0"/>
              </a:rPr>
              <a:t>into productivity suites or standalone applications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Arial" charset="0"/>
                <a:cs typeface="Arial" charset="0"/>
              </a:rPr>
              <a:t>Enables the creation of more accurate and fair </a:t>
            </a:r>
            <a:r>
              <a:rPr lang="en-US" dirty="0" smtClean="0">
                <a:latin typeface="Arial" charset="0"/>
                <a:cs typeface="Arial" charset="0"/>
              </a:rPr>
              <a:t> performance </a:t>
            </a:r>
            <a:r>
              <a:rPr lang="en-US" dirty="0">
                <a:latin typeface="Arial" charset="0"/>
                <a:cs typeface="Arial" charset="0"/>
              </a:rPr>
              <a:t>evaluations by using quantifiable data </a:t>
            </a:r>
            <a:endParaRPr lang="en-US" dirty="0" smtClean="0">
              <a:latin typeface="Arial" charset="0"/>
              <a:cs typeface="Arial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    rather </a:t>
            </a:r>
            <a:r>
              <a:rPr lang="en-US" dirty="0">
                <a:latin typeface="Arial" charset="0"/>
                <a:cs typeface="Arial" charset="0"/>
              </a:rPr>
              <a:t>than subjective assessments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587</Words>
  <Application>Microsoft Office PowerPoint</Application>
  <PresentationFormat>Custom</PresentationFormat>
  <Paragraphs>110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hp</cp:lastModifiedBy>
  <cp:revision>31</cp:revision>
  <dcterms:created xsi:type="dcterms:W3CDTF">2024-03-29T15:07:22Z</dcterms:created>
  <dcterms:modified xsi:type="dcterms:W3CDTF">2024-08-24T19:08:13Z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