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</a:p>
          <a:p>
            <a:pPr>
              <a:defRPr/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SHARMILA.P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312212864  [unm14512022g114]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2024-03-29T04:07:00Z</dcterms:created>
  <dcterms:modified xsi:type="dcterms:W3CDTF">2024-08-29T06:41:07Z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4E1D0C94CD794151A3231D89483DEA2A_13</vt:lpwstr>
  </property>
  <property fmtid="{D5CDD505-2E9C-101B-9397-08002B2CF9AE}" pid="5" name="KSOProductBuildVer">
    <vt:lpwstr>1033-12.2.0.18165</vt:lpwstr>
  </property>
</Properties>
</file>