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akash\Documents\employee_data%20Analysis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</a:p>
          <a:p>
            <a:pPr>
              <a:defRPr/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2.0</c:v>
                </c:pt>
                <c:pt idx="2">
                  <c:v>28.0</c:v>
                </c:pt>
                <c:pt idx="3">
                  <c:v>119.0</c:v>
                </c:pt>
                <c:pt idx="4">
                  <c:v>57.0</c:v>
                </c:pt>
                <c:pt idx="5">
                  <c:v>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5.0</c:v>
                </c:pt>
                <c:pt idx="2">
                  <c:v>36.0</c:v>
                </c:pt>
                <c:pt idx="3">
                  <c:v>239.0</c:v>
                </c:pt>
                <c:pt idx="4">
                  <c:v>107.0</c:v>
                </c:pt>
                <c:pt idx="5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33.0</c:v>
                </c:pt>
                <c:pt idx="1">
                  <c:v>18.0</c:v>
                </c:pt>
                <c:pt idx="2">
                  <c:v>142.0</c:v>
                </c:pt>
                <c:pt idx="3">
                  <c:v>325.0</c:v>
                </c:pt>
                <c:pt idx="4">
                  <c:v>13.0</c:v>
                </c:pt>
                <c:pt idx="5">
                  <c:v>46.0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1.0</c:v>
                </c:pt>
                <c:pt idx="2">
                  <c:v>13.0</c:v>
                </c:pt>
                <c:pt idx="3">
                  <c:v>75.0</c:v>
                </c:pt>
                <c:pt idx="4">
                  <c:v>39.0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3" y="3428999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 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y</a:t>
            </a:r>
            <a:r>
              <a:rPr altLang="en-US" sz="2400" lang="en-US"/>
              <a:t>a</a:t>
            </a:r>
            <a:r>
              <a:rPr altLang="en-US" sz="2400" lang="en-US"/>
              <a:t>priya</a:t>
            </a:r>
            <a:r>
              <a:rPr altLang="en-US" sz="2400" lang="en-US"/>
              <a:t> </a:t>
            </a:r>
            <a:r>
              <a:rPr altLang="en-US" sz="2400" lang="en-US"/>
              <a:t>.</a:t>
            </a:r>
            <a:r>
              <a:rPr altLang="en-US"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altLang="en-US" dirty="0" sz="2400" lang="en-IN"/>
              <a:t> </a:t>
            </a:r>
            <a:r>
              <a:rPr altLang="en-US" dirty="0" sz="2400" lang="en-US"/>
              <a:t>4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7</a:t>
            </a:r>
            <a:r>
              <a:rPr altLang="en-US" dirty="0" sz="2400" lang="en-US"/>
              <a:t>5</a:t>
            </a:r>
            <a:r>
              <a:rPr altLang="en-US" dirty="0" sz="2400" lang="en-US"/>
              <a:t>9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[</a:t>
            </a:r>
            <a:r>
              <a:rPr altLang="en-US" dirty="0" sz="2400" lang="en-US"/>
              <a:t> 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1</a:t>
            </a:r>
            <a:r>
              <a:rPr altLang="en-US" dirty="0" sz="2400" lang="en-US"/>
              <a:t>4</a:t>
            </a:r>
            <a:r>
              <a:rPr altLang="en-US" dirty="0" sz="2400" lang="en-US"/>
              <a:t>5</a:t>
            </a:r>
            <a:r>
              <a:rPr altLang="en-US" dirty="0" sz="2400" lang="en-US"/>
              <a:t>2</a:t>
            </a:r>
            <a:r>
              <a:rPr altLang="en-US" dirty="0" sz="2400" lang="en-US"/>
              <a:t>e</a:t>
            </a:r>
            <a:r>
              <a:rPr altLang="en-US" dirty="0" sz="2400" lang="en-US"/>
              <a:t>v</a:t>
            </a:r>
            <a:r>
              <a:rPr altLang="en-US" dirty="0" sz="2400" lang="en-US"/>
              <a:t>2</a:t>
            </a:r>
            <a:r>
              <a:rPr altLang="en-US" dirty="0" sz="2400" lang="en-US"/>
              <a:t>2</a:t>
            </a:r>
            <a:r>
              <a:rPr altLang="en-US" dirty="0" sz="2400" lang="en-US"/>
              <a:t>1</a:t>
            </a:r>
            <a:r>
              <a:rPr altLang="en-US" dirty="0" sz="2400" lang="en-US"/>
              <a:t>0</a:t>
            </a:r>
            <a:r>
              <a:rPr altLang="en-US" dirty="0" sz="2400" lang="en-US"/>
              <a:t>5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altLang="en-US" dirty="0" sz="2400" lang="en-IN"/>
              <a:t> B.COM[</a:t>
            </a:r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M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IN"/>
              <a:t>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339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41808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37973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920080"/>
            <a:ext cx="7340203" cy="2044701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8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2428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463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2024-03-28T17:07:00Z</dcterms:created>
  <dcterms:modified xsi:type="dcterms:W3CDTF">2024-08-31T05:34:06Z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4a701637e8314e2c9e6e2b6c801acfde</vt:lpwstr>
  </property>
  <property fmtid="{D5CDD505-2E9C-101B-9397-08002B2CF9AE}" pid="5" name="KSOProductBuildVer">
    <vt:lpwstr>1033-12.2.0.18165</vt:lpwstr>
  </property>
</Properties>
</file>