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12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12" orient="horz"/>
        <p:guide pos="144"/>
        <p:guide pos="8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533400" y="763588"/>
            <a:ext cx="67040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60" name="Google Shape;6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rgbClr val="223366"/>
                </a:solidFill>
              </a:rPr>
              <a:t>Thank You !!</a:t>
            </a:r>
            <a:endParaRPr b="1" sz="1100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 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92480" y="105826"/>
            <a:ext cx="3953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circle in the sky&#10;&#10;Description automatically generated" id="63" name="Google Shape;63;p13"/>
          <p:cNvPicPr preferRelativeResize="0"/>
          <p:nvPr/>
        </p:nvPicPr>
        <p:blipFill rotWithShape="1">
          <a:blip r:embed="rId3">
            <a:alphaModFix amt="5000"/>
          </a:blip>
          <a:srcRect b="10205" l="0" r="745" t="5928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 cap="flat" cmpd="sng" w="25400">
            <a:solidFill>
              <a:srgbClr val="2131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 cap="flat" cmpd="sng" w="25400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Creating a future-ready workforce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1095095" y="3956068"/>
            <a:ext cx="2180668" cy="456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 sz="1100">
                <a:solidFill>
                  <a:schemeClr val="dk1"/>
                </a:solidFill>
              </a:rPr>
              <a:t>Jayapriya.M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ID : 6235211040</a:t>
            </a:r>
            <a:r>
              <a:rPr lang="en-US" sz="1100">
                <a:solidFill>
                  <a:schemeClr val="dk1"/>
                </a:solidFill>
              </a:rPr>
              <a:t>24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3"/>
          <p:cNvCxnSpPr/>
          <p:nvPr/>
        </p:nvCxnSpPr>
        <p:spPr>
          <a:xfrm>
            <a:off x="1100213" y="3919492"/>
            <a:ext cx="19866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72" name="Google Shape;72;p13"/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5693065" y="3919492"/>
            <a:ext cx="136033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74" name="Google Shape;74;p13"/>
          <p:cNvSpPr txBox="1"/>
          <p:nvPr/>
        </p:nvSpPr>
        <p:spPr>
          <a:xfrm>
            <a:off x="5566302" y="4011753"/>
            <a:ext cx="238693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6235 - AVS College of Technology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4750" y="1249149"/>
            <a:ext cx="1146742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people and map&#10;&#10;Description automatically generated" id="76" name="Google Shape;7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1189" y="1211666"/>
            <a:ext cx="668564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77" name="Google Shape;7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7667" y="1286631"/>
            <a:ext cx="1587347" cy="51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628560" y="618066"/>
            <a:ext cx="7886430" cy="649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HOME PAGE</a:t>
            </a:r>
            <a:endParaRPr b="1"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0" l="179" r="-180" t="10297"/>
          <a:stretch/>
        </p:blipFill>
        <p:spPr>
          <a:xfrm>
            <a:off x="985575" y="1206900"/>
            <a:ext cx="7172851" cy="32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05609" y="753819"/>
            <a:ext cx="8832300" cy="4519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1600"/>
              <a:t>LOGIN PAGE</a:t>
            </a:r>
            <a:endParaRPr b="1" sz="1600"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11652"/>
          <a:stretch/>
        </p:blipFill>
        <p:spPr>
          <a:xfrm>
            <a:off x="1294475" y="1312650"/>
            <a:ext cx="6796151" cy="32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628560" y="635000"/>
            <a:ext cx="7886430" cy="632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REGISTRATION PAGE</a:t>
            </a:r>
            <a:endParaRPr b="1"/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0" r="0" t="11621"/>
          <a:stretch/>
        </p:blipFill>
        <p:spPr>
          <a:xfrm>
            <a:off x="1585600" y="1267650"/>
            <a:ext cx="6680374" cy="315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215053" y="719666"/>
            <a:ext cx="8421857" cy="547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b="1" lang="en-US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527891" y="1174528"/>
            <a:ext cx="8109019" cy="3472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with other transportation modes for seamless travel.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 feedback system for users to provide reviews.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accessibility features for users with disabilities.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QR code or RFID-based ticketing systems.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Promote environmental initiatives for sustainable travel.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IoT sensors for predictive maintenance.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enhancements aim to improve the overall functionality, user experience, and sustainability of the Bus Reservation 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241564" y="1095694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26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26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705618" y="1597688"/>
            <a:ext cx="7923468" cy="887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conclusion, the proposed Bus Reservation System (BRS) offers a comprehensive solution for efficient bus ticket booking and management.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23366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rectangle with a white border&#10;&#10;Description automatically generated" id="82" name="Google Shape;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9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4"/>
                </a:solidFill>
                <a:latin typeface="Arial"/>
                <a:ea typeface="Arial"/>
                <a:cs typeface="Arial"/>
                <a:sym typeface="Arial"/>
              </a:rPr>
              <a:t>CAPSTONE PROJECT SHOWCASE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956310" y="3037840"/>
            <a:ext cx="7227570" cy="530626"/>
          </a:xfrm>
          <a:prstGeom prst="roundRect">
            <a:avLst>
              <a:gd fmla="val 16667" name="adj"/>
            </a:avLst>
          </a:prstGeom>
          <a:solidFill>
            <a:srgbClr val="DFDDFB"/>
          </a:solidFill>
          <a:ln cap="flat" cmpd="sng" w="25400">
            <a:solidFill>
              <a:srgbClr val="DFDD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Bus Reservation System using Python and Django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| Problem Statement | Project Overview | Proposed Solution | Technology Used | Modelling &amp; Results | Conclusion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5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5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572756" y="1041592"/>
            <a:ext cx="8145217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Bus Reservation System (BRS) is a web-based application developed using Python and Django framework.</a:t>
            </a:r>
            <a:endParaRPr/>
          </a:p>
          <a:p>
            <a:pPr indent="-285750" lvl="0" marL="28575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Aimed at facilitating the booking and management of bus tickets, providing convenience and efficiency to users.</a:t>
            </a:r>
            <a:endParaRPr/>
          </a:p>
          <a:p>
            <a:pPr indent="-285750" lvl="0" marL="28575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 include user registration/authentication, bus and route management, seat reservation, payment integration, and reservation management.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6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612949" y="1178158"/>
            <a:ext cx="8128203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bus reservation systems suffer from inefficiency and lack of convenience, posing challenges for both passengers and bus operators.</a:t>
            </a:r>
            <a:endParaRPr/>
          </a:p>
          <a:p>
            <a:pPr indent="-285750" lvl="0" marL="28575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 processes are often complex and time-consuming, leading to inconvenience for passengers and potential loss of business for operators.</a:t>
            </a:r>
            <a:endParaRPr/>
          </a:p>
          <a:p>
            <a:pPr indent="-285750" lvl="0" marL="28575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Passengers face difficulty in accessing accurate and up-to-date information about available buses, routes, and seat availability, hindering effective travel planning.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7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492236" y="1125415"/>
            <a:ext cx="8362055" cy="3230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Bus Reservation System (BRS) is a web-based application developed using Python and Django framework, aiming to streamline the booking process and enhance the management of bus reservations. Here's an overview of the project: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 The primary goal of the project is to create a user-friendly and efficient platform for booking bus tickets, providing accurate information to passengers, and empowering bus operators with effective management tools.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18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8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492236" y="1065958"/>
            <a:ext cx="8408644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comprehensive Bus Reservation System (BRS) using Python and Django framework to streamline the booking process and enhance reservation management.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Components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Management</a:t>
            </a:r>
            <a:endParaRPr/>
          </a:p>
          <a:p>
            <a:pPr indent="-285750" lvl="1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 and Route Management</a:t>
            </a:r>
            <a:endParaRPr/>
          </a:p>
          <a:p>
            <a:pPr indent="-285750" lvl="1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Reservation Management</a:t>
            </a:r>
            <a:endParaRPr/>
          </a:p>
          <a:p>
            <a:pPr indent="-285750" lvl="1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-84668" y="615950"/>
            <a:ext cx="8951601" cy="406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171" y="1723257"/>
            <a:ext cx="2956469" cy="257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4380" y="1712692"/>
            <a:ext cx="4165599" cy="209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</p:txBody>
      </p:sp>
      <p:cxnSp>
        <p:nvCxnSpPr>
          <p:cNvPr id="131" name="Google Shape;131;p19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9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0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2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11754"/>
          <a:stretch/>
        </p:blipFill>
        <p:spPr>
          <a:xfrm>
            <a:off x="985575" y="1292150"/>
            <a:ext cx="7172851" cy="338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628560" y="601132"/>
            <a:ext cx="7886430" cy="666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FIND BUS</a:t>
            </a:r>
            <a:endParaRPr b="1"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11457"/>
          <a:stretch/>
        </p:blipFill>
        <p:spPr>
          <a:xfrm>
            <a:off x="1411450" y="1390650"/>
            <a:ext cx="6680374" cy="305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