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40"/>
  </p:notesMasterIdLst>
  <p:handoutMasterIdLst>
    <p:handoutMasterId r:id="rId41"/>
  </p:handoutMasterIdLst>
  <p:sldIdLst>
    <p:sldId id="256" r:id="rId2"/>
    <p:sldId id="404" r:id="rId3"/>
    <p:sldId id="382" r:id="rId4"/>
    <p:sldId id="385" r:id="rId5"/>
    <p:sldId id="383" r:id="rId6"/>
    <p:sldId id="386" r:id="rId7"/>
    <p:sldId id="387" r:id="rId8"/>
    <p:sldId id="389" r:id="rId9"/>
    <p:sldId id="390" r:id="rId10"/>
    <p:sldId id="391" r:id="rId11"/>
    <p:sldId id="392" r:id="rId12"/>
    <p:sldId id="407" r:id="rId13"/>
    <p:sldId id="394" r:id="rId14"/>
    <p:sldId id="396" r:id="rId15"/>
    <p:sldId id="397" r:id="rId16"/>
    <p:sldId id="398" r:id="rId17"/>
    <p:sldId id="399" r:id="rId18"/>
    <p:sldId id="400" r:id="rId19"/>
    <p:sldId id="401" r:id="rId20"/>
    <p:sldId id="402" r:id="rId21"/>
    <p:sldId id="403" r:id="rId22"/>
    <p:sldId id="405" r:id="rId23"/>
    <p:sldId id="406" r:id="rId24"/>
    <p:sldId id="373" r:id="rId25"/>
    <p:sldId id="420" r:id="rId26"/>
    <p:sldId id="356" r:id="rId27"/>
    <p:sldId id="409" r:id="rId28"/>
    <p:sldId id="408" r:id="rId29"/>
    <p:sldId id="410" r:id="rId30"/>
    <p:sldId id="411" r:id="rId31"/>
    <p:sldId id="412" r:id="rId32"/>
    <p:sldId id="413" r:id="rId33"/>
    <p:sldId id="414" r:id="rId34"/>
    <p:sldId id="417" r:id="rId35"/>
    <p:sldId id="418" r:id="rId36"/>
    <p:sldId id="419" r:id="rId37"/>
    <p:sldId id="421" r:id="rId38"/>
    <p:sldId id="376" r:id="rId39"/>
  </p:sldIdLst>
  <p:sldSz cx="12192000" cy="6858000"/>
  <p:notesSz cx="6797675" cy="9926638"/>
  <p:embeddedFontLst>
    <p:embeddedFont>
      <p:font typeface="ShellBold" panose="00000800000000000000" pitchFamily="50" charset="0"/>
      <p:regular r:id="rId42"/>
      <p:bold r:id="rId43"/>
    </p:embeddedFont>
    <p:embeddedFont>
      <p:font typeface="ShellMedium" panose="00000600000000000000" pitchFamily="50" charset="0"/>
      <p:regular r:id="rId44"/>
    </p:embeddedFont>
  </p:embeddedFont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AE55C8-87B1-4E66-8C40-4D7885B8BE24}" v="806" dt="2022-07-12T13:17:15.0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5" autoAdjust="0"/>
    <p:restoredTop sz="77086" autoAdjust="0"/>
  </p:normalViewPr>
  <p:slideViewPr>
    <p:cSldViewPr snapToGrid="0" snapToObjects="1" showGuides="1">
      <p:cViewPr varScale="1">
        <p:scale>
          <a:sx n="51" d="100"/>
          <a:sy n="51" d="100"/>
        </p:scale>
        <p:origin x="1424" y="4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showGuides="1">
      <p:cViewPr varScale="1">
        <p:scale>
          <a:sx n="61" d="100"/>
          <a:sy n="61" d="100"/>
        </p:scale>
        <p:origin x="2712" y="8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dirty="0">
              <a:latin typeface="ShellMedium" panose="00000600000000000000" pitchFamily="50" charset="0"/>
            </a:endParaRPr>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ShellMedium" panose="00000600000000000000" pitchFamily="50" charset="0"/>
              </a:rPr>
              <a:pPr/>
              <a:t>13/10/2022</a:t>
            </a:fld>
            <a:endParaRPr lang="en-GB" dirty="0">
              <a:latin typeface="ShellMedium" panose="00000600000000000000" pitchFamily="50" charset="0"/>
            </a:endParaRPr>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dirty="0">
              <a:latin typeface="ShellMedium" panose="00000600000000000000" pitchFamily="50" charset="0"/>
            </a:endParaRPr>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ShellMedium" panose="00000600000000000000" pitchFamily="50" charset="0"/>
              </a:rPr>
              <a:pPr/>
              <a:t>‹#›</a:t>
            </a:fld>
            <a:endParaRPr lang="en-GB" dirty="0">
              <a:latin typeface="ShellMedium" panose="00000600000000000000" pitchFamily="50"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Futura Medium" pitchFamily="2" charset="0"/>
              </a:defRPr>
            </a:lvl1pPr>
          </a:lstStyle>
          <a:p>
            <a:endParaRPr lang="en-GB" dirty="0">
              <a:latin typeface="ShellMedium" panose="00000600000000000000" pitchFamily="50" charset="0"/>
            </a:endParaRPr>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latin typeface="ShellMedium" panose="00000600000000000000" pitchFamily="50" charset="0"/>
              </a:rPr>
              <a:pPr/>
              <a:t>13/10/2022</a:t>
            </a:fld>
            <a:endParaRPr lang="en-GB" dirty="0">
              <a:latin typeface="ShellMedium" panose="00000600000000000000" pitchFamily="50" charset="0"/>
            </a:endParaRPr>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dirty="0">
              <a:latin typeface="ShellMedium" panose="00000600000000000000" pitchFamily="50" charset="0"/>
            </a:endParaRPr>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latin typeface="ShellMedium" panose="00000600000000000000" pitchFamily="50" charset="0"/>
            </a:endParaRPr>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latin typeface="ShellMedium" panose="00000600000000000000" pitchFamily="50" charset="0"/>
              </a:rPr>
              <a:pPr/>
              <a:t>‹#›</a:t>
            </a:fld>
            <a:endParaRPr lang="en-GB" dirty="0">
              <a:latin typeface="ShellMedium" panose="00000600000000000000" pitchFamily="50" charset="0"/>
            </a:endParaRPr>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ShellMedium" panose="00000600000000000000" pitchFamily="50" charset="0"/>
        <a:ea typeface="+mn-ea"/>
        <a:cs typeface="+mn-cs"/>
      </a:defRPr>
    </a:lvl1pPr>
    <a:lvl2pPr marL="609585" algn="l" defTabSz="1219170" rtl="0" eaLnBrk="1" latinLnBrk="0" hangingPunct="1">
      <a:defRPr sz="1600" kern="1200">
        <a:solidFill>
          <a:schemeClr val="tx1"/>
        </a:solidFill>
        <a:latin typeface="ShellMedium" panose="00000600000000000000" pitchFamily="50" charset="0"/>
        <a:ea typeface="+mn-ea"/>
        <a:cs typeface="+mn-cs"/>
      </a:defRPr>
    </a:lvl2pPr>
    <a:lvl3pPr marL="1219170" algn="l" defTabSz="1219170" rtl="0" eaLnBrk="1" latinLnBrk="0" hangingPunct="1">
      <a:defRPr sz="1600" kern="1200">
        <a:solidFill>
          <a:schemeClr val="tx1"/>
        </a:solidFill>
        <a:latin typeface="ShellMedium" panose="00000600000000000000" pitchFamily="50" charset="0"/>
        <a:ea typeface="+mn-ea"/>
        <a:cs typeface="+mn-cs"/>
      </a:defRPr>
    </a:lvl3pPr>
    <a:lvl4pPr marL="1828754" algn="l" defTabSz="1219170" rtl="0" eaLnBrk="1" latinLnBrk="0" hangingPunct="1">
      <a:defRPr sz="1600" kern="1200">
        <a:solidFill>
          <a:schemeClr val="tx1"/>
        </a:solidFill>
        <a:latin typeface="ShellMedium" panose="00000600000000000000" pitchFamily="50" charset="0"/>
        <a:ea typeface="+mn-ea"/>
        <a:cs typeface="+mn-cs"/>
      </a:defRPr>
    </a:lvl4pPr>
    <a:lvl5pPr marL="2438339" algn="l" defTabSz="1219170" rtl="0" eaLnBrk="1" latinLnBrk="0" hangingPunct="1">
      <a:defRPr sz="1600" kern="1200">
        <a:solidFill>
          <a:schemeClr val="tx1"/>
        </a:solidFill>
        <a:latin typeface="ShellMedium" panose="00000600000000000000" pitchFamily="50"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1</a:t>
            </a:fld>
            <a:endParaRPr lang="en-GB" dirty="0">
              <a:latin typeface="ShellMedium" panose="00000600000000000000" pitchFamily="50" charset="0"/>
            </a:endParaRPr>
          </a:p>
        </p:txBody>
      </p:sp>
    </p:spTree>
    <p:extLst>
      <p:ext uri="{BB962C8B-B14F-4D97-AF65-F5344CB8AC3E}">
        <p14:creationId xmlns:p14="http://schemas.microsoft.com/office/powerpoint/2010/main" val="2414395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E799493-6412-4470-9830-D005B358D66E}" type="slidenum">
              <a:rPr lang="en-GB" smtClean="0">
                <a:latin typeface="ShellMedium" panose="00000600000000000000" pitchFamily="50" charset="0"/>
              </a:rPr>
              <a:pPr/>
              <a:t>27</a:t>
            </a:fld>
            <a:endParaRPr lang="en-GB" dirty="0">
              <a:latin typeface="ShellMedium" panose="00000600000000000000" pitchFamily="50" charset="0"/>
            </a:endParaRPr>
          </a:p>
        </p:txBody>
      </p:sp>
    </p:spTree>
    <p:extLst>
      <p:ext uri="{BB962C8B-B14F-4D97-AF65-F5344CB8AC3E}">
        <p14:creationId xmlns:p14="http://schemas.microsoft.com/office/powerpoint/2010/main" val="1284184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E799493-6412-4470-9830-D005B358D66E}" type="slidenum">
              <a:rPr lang="en-GB" smtClean="0">
                <a:latin typeface="ShellMedium" panose="00000600000000000000" pitchFamily="50" charset="0"/>
              </a:rPr>
              <a:pPr/>
              <a:t>28</a:t>
            </a:fld>
            <a:endParaRPr lang="en-GB" dirty="0">
              <a:latin typeface="ShellMedium" panose="00000600000000000000" pitchFamily="50" charset="0"/>
            </a:endParaRPr>
          </a:p>
        </p:txBody>
      </p:sp>
    </p:spTree>
    <p:extLst>
      <p:ext uri="{BB962C8B-B14F-4D97-AF65-F5344CB8AC3E}">
        <p14:creationId xmlns:p14="http://schemas.microsoft.com/office/powerpoint/2010/main" val="1805127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E799493-6412-4470-9830-D005B358D66E}" type="slidenum">
              <a:rPr lang="en-GB" smtClean="0">
                <a:latin typeface="ShellMedium" panose="00000600000000000000" pitchFamily="50" charset="0"/>
              </a:rPr>
              <a:pPr/>
              <a:t>29</a:t>
            </a:fld>
            <a:endParaRPr lang="en-GB" dirty="0">
              <a:latin typeface="ShellMedium" panose="00000600000000000000" pitchFamily="50" charset="0"/>
            </a:endParaRPr>
          </a:p>
        </p:txBody>
      </p:sp>
    </p:spTree>
    <p:extLst>
      <p:ext uri="{BB962C8B-B14F-4D97-AF65-F5344CB8AC3E}">
        <p14:creationId xmlns:p14="http://schemas.microsoft.com/office/powerpoint/2010/main" val="3724501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E799493-6412-4470-9830-D005B358D66E}" type="slidenum">
              <a:rPr lang="en-GB" smtClean="0">
                <a:latin typeface="ShellMedium" panose="00000600000000000000" pitchFamily="50" charset="0"/>
              </a:rPr>
              <a:pPr/>
              <a:t>30</a:t>
            </a:fld>
            <a:endParaRPr lang="en-GB" dirty="0">
              <a:latin typeface="ShellMedium" panose="00000600000000000000" pitchFamily="50" charset="0"/>
            </a:endParaRPr>
          </a:p>
        </p:txBody>
      </p:sp>
    </p:spTree>
    <p:extLst>
      <p:ext uri="{BB962C8B-B14F-4D97-AF65-F5344CB8AC3E}">
        <p14:creationId xmlns:p14="http://schemas.microsoft.com/office/powerpoint/2010/main" val="698470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31</a:t>
            </a:fld>
            <a:endParaRPr lang="en-GB" dirty="0">
              <a:latin typeface="ShellMedium" panose="00000600000000000000" pitchFamily="50" charset="0"/>
            </a:endParaRPr>
          </a:p>
        </p:txBody>
      </p:sp>
    </p:spTree>
    <p:extLst>
      <p:ext uri="{BB962C8B-B14F-4D97-AF65-F5344CB8AC3E}">
        <p14:creationId xmlns:p14="http://schemas.microsoft.com/office/powerpoint/2010/main" val="3591306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Kanban boards visually depict work at various stages of a process using cards to represent work items and columns to represent each stage of the process. Cards are moved from left to right to show progress and to help coordinate teams performing the work</a:t>
            </a:r>
            <a:endParaRPr lang="en-GB" dirty="0"/>
          </a:p>
        </p:txBody>
      </p:sp>
      <p:sp>
        <p:nvSpPr>
          <p:cNvPr id="4" name="Slide Number Placeholder 3"/>
          <p:cNvSpPr>
            <a:spLocks noGrp="1"/>
          </p:cNvSpPr>
          <p:nvPr>
            <p:ph type="sldNum" sz="quarter" idx="5"/>
          </p:nvPr>
        </p:nvSpPr>
        <p:spPr/>
        <p:txBody>
          <a:bodyPr/>
          <a:lstStyle/>
          <a:p>
            <a:fld id="{DE799493-6412-4470-9830-D005B358D66E}" type="slidenum">
              <a:rPr lang="en-GB" smtClean="0">
                <a:latin typeface="ShellMedium" panose="00000600000000000000" pitchFamily="50" charset="0"/>
              </a:rPr>
              <a:pPr/>
              <a:t>32</a:t>
            </a:fld>
            <a:endParaRPr lang="en-GB" dirty="0">
              <a:latin typeface="ShellMedium" panose="00000600000000000000" pitchFamily="50" charset="0"/>
            </a:endParaRPr>
          </a:p>
        </p:txBody>
      </p:sp>
    </p:spTree>
    <p:extLst>
      <p:ext uri="{BB962C8B-B14F-4D97-AF65-F5344CB8AC3E}">
        <p14:creationId xmlns:p14="http://schemas.microsoft.com/office/powerpoint/2010/main" val="4160963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E799493-6412-4470-9830-D005B358D66E}" type="slidenum">
              <a:rPr lang="en-GB" smtClean="0">
                <a:latin typeface="ShellMedium" panose="00000600000000000000" pitchFamily="50" charset="0"/>
              </a:rPr>
              <a:pPr/>
              <a:t>34</a:t>
            </a:fld>
            <a:endParaRPr lang="en-GB" dirty="0">
              <a:latin typeface="ShellMedium" panose="00000600000000000000" pitchFamily="50" charset="0"/>
            </a:endParaRPr>
          </a:p>
        </p:txBody>
      </p:sp>
    </p:spTree>
    <p:extLst>
      <p:ext uri="{BB962C8B-B14F-4D97-AF65-F5344CB8AC3E}">
        <p14:creationId xmlns:p14="http://schemas.microsoft.com/office/powerpoint/2010/main" val="1595013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E799493-6412-4470-9830-D005B358D66E}" type="slidenum">
              <a:rPr lang="en-GB" smtClean="0">
                <a:latin typeface="ShellMedium" panose="00000600000000000000" pitchFamily="50" charset="0"/>
              </a:rPr>
              <a:pPr/>
              <a:t>36</a:t>
            </a:fld>
            <a:endParaRPr lang="en-GB" dirty="0">
              <a:latin typeface="ShellMedium" panose="00000600000000000000" pitchFamily="50" charset="0"/>
            </a:endParaRPr>
          </a:p>
        </p:txBody>
      </p:sp>
    </p:spTree>
    <p:extLst>
      <p:ext uri="{BB962C8B-B14F-4D97-AF65-F5344CB8AC3E}">
        <p14:creationId xmlns:p14="http://schemas.microsoft.com/office/powerpoint/2010/main" val="3896896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E799493-6412-4470-9830-D005B358D66E}" type="slidenum">
              <a:rPr lang="en-GB" smtClean="0">
                <a:latin typeface="ShellMedium" panose="00000600000000000000" pitchFamily="50" charset="0"/>
              </a:rPr>
              <a:pPr/>
              <a:t>37</a:t>
            </a:fld>
            <a:endParaRPr lang="en-GB" dirty="0">
              <a:latin typeface="ShellMedium" panose="00000600000000000000" pitchFamily="50" charset="0"/>
            </a:endParaRPr>
          </a:p>
        </p:txBody>
      </p:sp>
    </p:spTree>
    <p:extLst>
      <p:ext uri="{BB962C8B-B14F-4D97-AF65-F5344CB8AC3E}">
        <p14:creationId xmlns:p14="http://schemas.microsoft.com/office/powerpoint/2010/main" val="3065702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38</a:t>
            </a:fld>
            <a:endParaRPr lang="en-GB" dirty="0">
              <a:latin typeface="ShellMedium" panose="00000600000000000000" pitchFamily="50" charset="0"/>
            </a:endParaRPr>
          </a:p>
        </p:txBody>
      </p:sp>
    </p:spTree>
    <p:extLst>
      <p:ext uri="{BB962C8B-B14F-4D97-AF65-F5344CB8AC3E}">
        <p14:creationId xmlns:p14="http://schemas.microsoft.com/office/powerpoint/2010/main" val="513299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start with Database. Because we need data to perform studies.</a:t>
            </a:r>
          </a:p>
        </p:txBody>
      </p:sp>
      <p:sp>
        <p:nvSpPr>
          <p:cNvPr id="4" name="Slide Number Placeholder 3"/>
          <p:cNvSpPr>
            <a:spLocks noGrp="1"/>
          </p:cNvSpPr>
          <p:nvPr>
            <p:ph type="sldNum" sz="quarter" idx="5"/>
          </p:nvPr>
        </p:nvSpPr>
        <p:spPr/>
        <p:txBody>
          <a:bodyPr/>
          <a:lstStyle/>
          <a:p>
            <a:fld id="{DE799493-6412-4470-9830-D005B358D66E}" type="slidenum">
              <a:rPr lang="en-GB" smtClean="0">
                <a:latin typeface="ShellMedium" panose="00000600000000000000" pitchFamily="50" charset="0"/>
              </a:rPr>
              <a:pPr/>
              <a:t>4</a:t>
            </a:fld>
            <a:endParaRPr lang="en-GB" dirty="0">
              <a:latin typeface="ShellMedium" panose="00000600000000000000" pitchFamily="50" charset="0"/>
            </a:endParaRPr>
          </a:p>
        </p:txBody>
      </p:sp>
    </p:spTree>
    <p:extLst>
      <p:ext uri="{BB962C8B-B14F-4D97-AF65-F5344CB8AC3E}">
        <p14:creationId xmlns:p14="http://schemas.microsoft.com/office/powerpoint/2010/main" val="187376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E799493-6412-4470-9830-D005B358D66E}" type="slidenum">
              <a:rPr lang="en-GB" smtClean="0">
                <a:latin typeface="ShellMedium" panose="00000600000000000000" pitchFamily="50" charset="0"/>
              </a:rPr>
              <a:pPr/>
              <a:t>5</a:t>
            </a:fld>
            <a:endParaRPr lang="en-GB" dirty="0">
              <a:latin typeface="ShellMedium" panose="00000600000000000000" pitchFamily="50" charset="0"/>
            </a:endParaRPr>
          </a:p>
        </p:txBody>
      </p:sp>
    </p:spTree>
    <p:extLst>
      <p:ext uri="{BB962C8B-B14F-4D97-AF65-F5344CB8AC3E}">
        <p14:creationId xmlns:p14="http://schemas.microsoft.com/office/powerpoint/2010/main" val="1273066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E799493-6412-4470-9830-D005B358D66E}" type="slidenum">
              <a:rPr lang="en-GB" smtClean="0">
                <a:latin typeface="ShellMedium" panose="00000600000000000000" pitchFamily="50" charset="0"/>
              </a:rPr>
              <a:pPr/>
              <a:t>6</a:t>
            </a:fld>
            <a:endParaRPr lang="en-GB" dirty="0">
              <a:latin typeface="ShellMedium" panose="00000600000000000000" pitchFamily="50" charset="0"/>
            </a:endParaRPr>
          </a:p>
        </p:txBody>
      </p:sp>
    </p:spTree>
    <p:extLst>
      <p:ext uri="{BB962C8B-B14F-4D97-AF65-F5344CB8AC3E}">
        <p14:creationId xmlns:p14="http://schemas.microsoft.com/office/powerpoint/2010/main" val="3161249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dirty="0"/>
              <a:t>For the “Load” button of the Cable Genre Table:</a:t>
            </a:r>
          </a:p>
          <a:p>
            <a:pPr marL="342900" indent="-342900">
              <a:buAutoNum type="arabicPeriod"/>
            </a:pPr>
            <a:r>
              <a:rPr lang="en-GB" dirty="0"/>
              <a:t>User can use the button to select one or more cable genres from the database. The selected ones will be shown in this table. </a:t>
            </a:r>
          </a:p>
          <a:p>
            <a:pPr marL="342900" indent="-342900">
              <a:buAutoNum type="arabicPeriod"/>
            </a:pPr>
            <a:r>
              <a:rPr lang="en-GB" dirty="0"/>
              <a:t>Since different studies use different parameters of a cable genre, and the cable genres stored in the database do not need to have values for all the parameters. This means, in the database, some cable genres may be values only for the parameters that needed by a power-flow calculation, and some cable genres may have values for cable loss calculations, and some may have values for all the parameters. The load button from one study page will only show the cable genres that have values for the parameters required by this specific study.</a:t>
            </a:r>
          </a:p>
          <a:p>
            <a:pPr marL="342900" indent="-342900">
              <a:buAutoNum type="arabicPeriod"/>
            </a:pPr>
            <a:endParaRPr lang="en-GB" dirty="0"/>
          </a:p>
          <a:p>
            <a:pPr marL="0" indent="0">
              <a:buNone/>
            </a:pPr>
            <a:r>
              <a:rPr lang="en-GB" dirty="0"/>
              <a:t>For the “Add” button:</a:t>
            </a:r>
          </a:p>
          <a:p>
            <a:pPr marL="342900" indent="-342900">
              <a:buFont typeface="+mj-lt"/>
              <a:buAutoNum type="arabicPeriod"/>
            </a:pPr>
            <a:r>
              <a:rPr lang="en-GB" dirty="0"/>
              <a:t>It allows user to manually add a cable genre directly to the Cable Genre Table of that study on the go. </a:t>
            </a:r>
          </a:p>
          <a:p>
            <a:pPr marL="0" indent="0">
              <a:buFont typeface="+mj-lt"/>
              <a:buNone/>
            </a:pPr>
            <a:endParaRPr lang="en-GB" dirty="0"/>
          </a:p>
          <a:p>
            <a:pPr marL="0" indent="0">
              <a:buNone/>
            </a:pPr>
            <a:endParaRPr lang="en-GB" dirty="0"/>
          </a:p>
        </p:txBody>
      </p:sp>
      <p:sp>
        <p:nvSpPr>
          <p:cNvPr id="4" name="Slide Number Placeholder 3"/>
          <p:cNvSpPr>
            <a:spLocks noGrp="1"/>
          </p:cNvSpPr>
          <p:nvPr>
            <p:ph type="sldNum" sz="quarter" idx="5"/>
          </p:nvPr>
        </p:nvSpPr>
        <p:spPr/>
        <p:txBody>
          <a:bodyPr/>
          <a:lstStyle/>
          <a:p>
            <a:fld id="{DE799493-6412-4470-9830-D005B358D66E}" type="slidenum">
              <a:rPr lang="en-GB" smtClean="0">
                <a:latin typeface="ShellMedium" panose="00000600000000000000" pitchFamily="50" charset="0"/>
              </a:rPr>
              <a:pPr/>
              <a:t>8</a:t>
            </a:fld>
            <a:endParaRPr lang="en-GB" dirty="0">
              <a:latin typeface="ShellMedium" panose="00000600000000000000" pitchFamily="50" charset="0"/>
            </a:endParaRPr>
          </a:p>
        </p:txBody>
      </p:sp>
    </p:spTree>
    <p:extLst>
      <p:ext uri="{BB962C8B-B14F-4D97-AF65-F5344CB8AC3E}">
        <p14:creationId xmlns:p14="http://schemas.microsoft.com/office/powerpoint/2010/main" val="2350678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E799493-6412-4470-9830-D005B358D66E}" type="slidenum">
              <a:rPr lang="en-GB" smtClean="0">
                <a:latin typeface="ShellMedium" panose="00000600000000000000" pitchFamily="50" charset="0"/>
              </a:rPr>
              <a:pPr/>
              <a:t>9</a:t>
            </a:fld>
            <a:endParaRPr lang="en-GB" dirty="0">
              <a:latin typeface="ShellMedium" panose="00000600000000000000" pitchFamily="50" charset="0"/>
            </a:endParaRPr>
          </a:p>
        </p:txBody>
      </p:sp>
    </p:spTree>
    <p:extLst>
      <p:ext uri="{BB962C8B-B14F-4D97-AF65-F5344CB8AC3E}">
        <p14:creationId xmlns:p14="http://schemas.microsoft.com/office/powerpoint/2010/main" val="1999168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E799493-6412-4470-9830-D005B358D66E}" type="slidenum">
              <a:rPr lang="en-GB" smtClean="0">
                <a:latin typeface="ShellMedium" panose="00000600000000000000" pitchFamily="50" charset="0"/>
              </a:rPr>
              <a:pPr/>
              <a:t>11</a:t>
            </a:fld>
            <a:endParaRPr lang="en-GB" dirty="0">
              <a:latin typeface="ShellMedium" panose="00000600000000000000" pitchFamily="50" charset="0"/>
            </a:endParaRPr>
          </a:p>
        </p:txBody>
      </p:sp>
    </p:spTree>
    <p:extLst>
      <p:ext uri="{BB962C8B-B14F-4D97-AF65-F5344CB8AC3E}">
        <p14:creationId xmlns:p14="http://schemas.microsoft.com/office/powerpoint/2010/main" val="3293135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r>
              <a:rPr lang="en-GB" dirty="0">
                <a:latin typeface="ShellMedium" panose="00000600000000000000" pitchFamily="50" charset="0"/>
              </a:rPr>
              <a:t>The report is written in Latex, you need </a:t>
            </a:r>
            <a:r>
              <a:rPr lang="en-GB">
                <a:latin typeface="ShellMedium" panose="00000600000000000000" pitchFamily="50" charset="0"/>
              </a:rPr>
              <a:t>to convert it to a pdf file.</a:t>
            </a:r>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24</a:t>
            </a:fld>
            <a:endParaRPr lang="en-GB" dirty="0">
              <a:latin typeface="ShellMedium" panose="00000600000000000000" pitchFamily="50" charset="0"/>
            </a:endParaRPr>
          </a:p>
        </p:txBody>
      </p:sp>
    </p:spTree>
    <p:extLst>
      <p:ext uri="{BB962C8B-B14F-4D97-AF65-F5344CB8AC3E}">
        <p14:creationId xmlns:p14="http://schemas.microsoft.com/office/powerpoint/2010/main" val="516047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26</a:t>
            </a:fld>
            <a:endParaRPr lang="en-GB" dirty="0">
              <a:latin typeface="ShellMedium" panose="00000600000000000000" pitchFamily="50" charset="0"/>
            </a:endParaRPr>
          </a:p>
        </p:txBody>
      </p:sp>
    </p:spTree>
    <p:extLst>
      <p:ext uri="{BB962C8B-B14F-4D97-AF65-F5344CB8AC3E}">
        <p14:creationId xmlns:p14="http://schemas.microsoft.com/office/powerpoint/2010/main" val="36651959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ShellBold" panose="00000800000000000000" pitchFamily="50" charset="0"/>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Company name appears here</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9" name="Rectangle 18"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Month 2016</a:t>
            </a:r>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 </a:t>
            </a:r>
          </a:p>
        </p:txBody>
      </p:sp>
    </p:spTree>
  </p:cSld>
  <p:clrMapOvr>
    <a:masterClrMapping/>
  </p:clrMapOvr>
  <p:transition/>
  <p:hf hdr="0" dt="0"/>
  <p:extLst>
    <p:ext uri="{DCECCB84-F9BA-43D5-87BE-67443E8EF086}">
      <p15:sldGuideLst xmlns:p15="http://schemas.microsoft.com/office/powerpoint/2012/main">
        <p15:guide id="1" pos="198" userDrawn="1">
          <p15:clr>
            <a:srgbClr val="FBAE40"/>
          </p15:clr>
        </p15:guide>
        <p15:guide id="4" pos="7357" userDrawn="1">
          <p15:clr>
            <a:srgbClr val="FBAE40"/>
          </p15:clr>
        </p15:guide>
        <p15:guide id="5" pos="1121" userDrawn="1">
          <p15:clr>
            <a:srgbClr val="FBAE40"/>
          </p15:clr>
        </p15:guide>
        <p15:guide id="6" orient="horz" pos="4074" userDrawn="1">
          <p15:clr>
            <a:srgbClr val="FBAE40"/>
          </p15:clr>
        </p15:guide>
        <p15:guide id="7"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atin typeface="ShellBold" panose="00000800000000000000" pitchFamily="50" charset="0"/>
              </a:defRPr>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93029"/>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93029"/>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93029"/>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93029"/>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Month 2016</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 </a:t>
            </a:r>
          </a:p>
        </p:txBody>
      </p:sp>
    </p:spTree>
  </p:cSld>
  <p:clrMapOvr>
    <a:masterClrMapping/>
  </p:clrMapOvr>
  <p:transition/>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ShellBold" panose="00000800000000000000" pitchFamily="50" charset="0"/>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ShellBold" panose="00000800000000000000" pitchFamily="50"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endParaRPr lang="en-US" dirty="0"/>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ShellBold" panose="00000800000000000000" pitchFamily="50" charset="0"/>
                <a:ea typeface="ShellMedium" panose="00000600000000000000" pitchFamily="50" charset="0"/>
                <a:cs typeface="ShellBold" panose="00000800000000000000" pitchFamily="50" charset="0"/>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nl-NL" noProof="1"/>
              <a:t>Date Month 2016</a:t>
            </a:r>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nl-NL" sz="850" noProof="1">
                <a:solidFill>
                  <a:schemeClr val="tx1"/>
                </a:solidFill>
                <a:latin typeface="+mn-lt"/>
                <a:cs typeface="Arial" pitchFamily="34" charset="0"/>
              </a:rPr>
              <a:t>Company name appears here</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nl-NL" noProof="1" smtClean="0"/>
              <a:pPr/>
              <a:t>‹#›</a:t>
            </a:fld>
            <a:endParaRPr lang="nl-NL"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nl-NL" noProof="1"/>
              <a:t>Footer </a:t>
            </a:r>
          </a:p>
        </p:txBody>
      </p:sp>
    </p:spTree>
  </p:cSld>
  <p:clrMapOvr>
    <a:masterClrMapping/>
  </p:clrMapOvr>
  <p:transition/>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 </a:t>
            </a:r>
          </a:p>
        </p:txBody>
      </p:sp>
      <p:sp>
        <p:nvSpPr>
          <p:cNvPr id="1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ShellBold" panose="00000800000000000000" pitchFamily="50" charset="0"/>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Month 2016</a:t>
            </a:r>
          </a:p>
        </p:txBody>
      </p:sp>
    </p:spTree>
    <p:extLst>
      <p:ext uri="{BB962C8B-B14F-4D97-AF65-F5344CB8AC3E}">
        <p14:creationId xmlns:p14="http://schemas.microsoft.com/office/powerpoint/2010/main" val="2291707099"/>
      </p:ext>
    </p:extLst>
  </p:cSld>
  <p:clrMapOvr>
    <a:masterClrMapping/>
  </p:clrMapOvr>
  <p:transition/>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ShellBold" panose="00000800000000000000" pitchFamily="50" charset="0"/>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Month 2016</a:t>
            </a:r>
          </a:p>
        </p:txBody>
      </p:sp>
    </p:spTree>
  </p:cSld>
  <p:clrMapOvr>
    <a:masterClrMapping/>
  </p:clrMapOvr>
  <p:transition/>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descr="&lt;ignore&gt;"/>
          <p:cNvSpPr>
            <a:spLocks noGrp="1"/>
          </p:cNvSpPr>
          <p:nvPr>
            <p:ph type="pic" sz="quarter" idx="12"/>
          </p:nvPr>
        </p:nvSpPr>
        <p:spPr bwMode="auto">
          <a:xfrm>
            <a:off x="0" y="0"/>
            <a:ext cx="12194382" cy="6858000"/>
          </a:xfrm>
          <a:prstGeom prst="rect">
            <a:avLst/>
          </a:prstGeom>
          <a:noFill/>
          <a:ln w="3175" algn="ctr">
            <a:noFill/>
            <a:miter lim="800000"/>
            <a:headEnd/>
            <a:tailEnd/>
          </a:ln>
        </p:spPr>
        <p:txBody>
          <a:bodyPr/>
          <a:lstStyle>
            <a:lvl1pPr>
              <a:defRPr sz="2133"/>
            </a:lvl1pPr>
          </a:lstStyle>
          <a:p>
            <a:r>
              <a:rPr lang="en-US"/>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Month 2016</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 </a:t>
            </a:r>
          </a:p>
        </p:txBody>
      </p:sp>
      <p:sp>
        <p:nvSpPr>
          <p:cNvPr id="3" name="Text Placeholder 2" descr="&lt;IGNORE&gt;" title="&lt;IGNORE&gt;"/>
          <p:cNvSpPr>
            <a:spLocks noGrp="1"/>
          </p:cNvSpPr>
          <p:nvPr>
            <p:ph type="body" sz="quarter" idx="13"/>
          </p:nvPr>
        </p:nvSpPr>
        <p:spPr>
          <a:xfrm>
            <a:off x="513179" y="1438480"/>
            <a:ext cx="11166561" cy="2861742"/>
          </a:xfrm>
        </p:spPr>
        <p:txBody>
          <a:bodyPr/>
          <a:lstStyle>
            <a:lvl1pPr>
              <a:lnSpc>
                <a:spcPct val="110000"/>
              </a:lnSpc>
              <a:defRPr lang="en-US" sz="3400" b="0" kern="1200" dirty="0" smtClean="0">
                <a:solidFill>
                  <a:schemeClr val="tx1"/>
                </a:solidFill>
                <a:latin typeface="ShellBold" panose="00000800000000000000" pitchFamily="50" charset="0"/>
                <a:ea typeface="+mn-ea"/>
                <a:cs typeface="+mn-cs"/>
              </a:defRPr>
            </a:lvl1pPr>
          </a:lstStyle>
          <a:p>
            <a:pPr lvl="0"/>
            <a:r>
              <a:rPr lang="en-US"/>
              <a:t>Click to edit Master text styles</a:t>
            </a:r>
            <a:endParaRPr lang="en-US" dirty="0"/>
          </a:p>
        </p:txBody>
      </p:sp>
    </p:spTree>
    <p:extLst>
      <p:ext uri="{BB962C8B-B14F-4D97-AF65-F5344CB8AC3E}">
        <p14:creationId xmlns:p14="http://schemas.microsoft.com/office/powerpoint/2010/main" val="1313662350"/>
      </p:ext>
    </p:extLst>
  </p:cSld>
  <p:clrMapOvr>
    <a:masterClrMapping/>
  </p:clrMapOvr>
  <p:transition/>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Q&amp;A">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ShellBold" panose="00000800000000000000" pitchFamily="50" charset="0"/>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ShellBold" panose="00000800000000000000" pitchFamily="50"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endParaRPr lang="en-US" dirty="0"/>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Month 2016</a:t>
            </a:r>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Company name appears here</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 </a:t>
            </a:r>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cSld>
  <p:clrMapOvr>
    <a:masterClrMapping/>
  </p:clrMapOvr>
  <p:transition/>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Month 2016</a:t>
            </a:r>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Company name appears here</a:t>
            </a:r>
          </a:p>
        </p:txBody>
      </p:sp>
    </p:spTree>
  </p:cSld>
  <p:clrMapOvr>
    <a:masterClrMapping/>
  </p:clrMapOvr>
  <p:transition/>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57010"/>
            <a:ext cx="4316400" cy="4316400"/>
          </a:xfrm>
          <a:prstGeom prst="rect">
            <a:avLst/>
          </a:prstGeom>
        </p:spPr>
      </p:pic>
    </p:spTree>
  </p:cSld>
  <p:clrMapOvr>
    <a:masterClrMapping/>
  </p:clrMapOvr>
  <p:transition/>
  <p:hf hdr="0" dt="0"/>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ShellBold" panose="00000800000000000000" pitchFamily="50" charset="0"/>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Company name appears here</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36" name="Rectangle 35"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US"/>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Month 2016</a:t>
            </a:r>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 </a:t>
            </a:r>
          </a:p>
        </p:txBody>
      </p:sp>
    </p:spTree>
    <p:extLst>
      <p:ext uri="{BB962C8B-B14F-4D97-AF65-F5344CB8AC3E}">
        <p14:creationId xmlns:p14="http://schemas.microsoft.com/office/powerpoint/2010/main" val="3370520605"/>
      </p:ext>
    </p:extLst>
  </p:cSld>
  <p:clrMapOvr>
    <a:masterClrMapping/>
  </p:clrMapOvr>
  <p:transition/>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Company name appears here</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ShellBold" panose="00000800000000000000" pitchFamily="50" charset="0"/>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Month 2016</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 </a:t>
            </a:r>
          </a:p>
        </p:txBody>
      </p:sp>
    </p:spTree>
    <p:extLst>
      <p:ext uri="{BB962C8B-B14F-4D97-AF65-F5344CB8AC3E}">
        <p14:creationId xmlns:p14="http://schemas.microsoft.com/office/powerpoint/2010/main" val="3755712602"/>
      </p:ext>
    </p:extLst>
  </p:cSld>
  <p:clrMapOvr>
    <a:masterClrMapping/>
  </p:clrMapOvr>
  <p:transition/>
  <p:hf hdr="0" dt="0"/>
  <p:extLst>
    <p:ext uri="{DCECCB84-F9BA-43D5-87BE-67443E8EF086}">
      <p15:sldGuideLst xmlns:p15="http://schemas.microsoft.com/office/powerpoint/2012/main">
        <p15:guide id="1" orient="horz" pos="3058" userDrawn="1">
          <p15:clr>
            <a:srgbClr val="FBAE40"/>
          </p15:clr>
        </p15:guide>
        <p15:guide id="2" orient="horz" pos="2235" userDrawn="1">
          <p15:clr>
            <a:srgbClr val="FBAE40"/>
          </p15:clr>
        </p15:guide>
        <p15:guide id="3" orient="horz" pos="2562" userDrawn="1">
          <p15:clr>
            <a:srgbClr val="FBAE40"/>
          </p15:clr>
        </p15:guide>
        <p15:guide id="4" orient="horz" pos="29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sp>
        <p:nvSpPr>
          <p:cNvPr id="3" name="Picture Placeholder 2" descr="&lt;ignore&gt;"/>
          <p:cNvSpPr>
            <a:spLocks noGrp="1"/>
          </p:cNvSpPr>
          <p:nvPr>
            <p:ph type="pic" sz="quarter" idx="12"/>
          </p:nvPr>
        </p:nvSpPr>
        <p:spPr bwMode="auto">
          <a:xfrm>
            <a:off x="0"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Company name appears here</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ShellBold" panose="00000800000000000000" pitchFamily="50" charset="0"/>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Month 2016</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 </a:t>
            </a:r>
          </a:p>
        </p:txBody>
      </p:sp>
    </p:spTree>
    <p:extLst>
      <p:ext uri="{BB962C8B-B14F-4D97-AF65-F5344CB8AC3E}">
        <p14:creationId xmlns:p14="http://schemas.microsoft.com/office/powerpoint/2010/main" val="2590869577"/>
      </p:ext>
    </p:extLst>
  </p:cSld>
  <p:clrMapOvr>
    <a:masterClrMapping/>
  </p:clrMapOvr>
  <p:transition/>
  <p:hf hdr="0" dt="0"/>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ShellBold" panose="00000800000000000000" pitchFamily="50" charset="0"/>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Month 2016</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 </a:t>
            </a:r>
          </a:p>
        </p:txBody>
      </p:sp>
    </p:spTree>
  </p:cSld>
  <p:clrMapOvr>
    <a:masterClrMapping/>
  </p:clrMapOvr>
  <p:transition/>
  <p:hf hdr="0" dt="0"/>
  <p:extLst>
    <p:ext uri="{DCECCB84-F9BA-43D5-87BE-67443E8EF086}">
      <p15:sldGuideLst xmlns:p15="http://schemas.microsoft.com/office/powerpoint/2012/main">
        <p15:guide id="1" orient="horz" pos="2160" userDrawn="1">
          <p15:clr>
            <a:srgbClr val="FBAE40"/>
          </p15:clr>
        </p15:guide>
        <p15:guide id="2" orient="horz" pos="81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descr="&lt;ignore&gt;"/>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US"/>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ShellBold" panose="00000800000000000000" pitchFamily="50" charset="0"/>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Month 2016</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 </a:t>
            </a:r>
          </a:p>
        </p:txBody>
      </p:sp>
    </p:spTree>
    <p:extLst>
      <p:ext uri="{BB962C8B-B14F-4D97-AF65-F5344CB8AC3E}">
        <p14:creationId xmlns:p14="http://schemas.microsoft.com/office/powerpoint/2010/main" val="194005781"/>
      </p:ext>
    </p:extLst>
  </p:cSld>
  <p:clrMapOvr>
    <a:masterClrMapping/>
  </p:clrMapOvr>
  <p:transition/>
  <p:hf hdr="0" dt="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ShellBold" panose="00000800000000000000" pitchFamily="50" charset="0"/>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354200" indent="-177800" defTabSz="357708">
              <a:lnSpc>
                <a:spcPct val="140000"/>
              </a:lnSpc>
              <a:spcBef>
                <a:spcPts val="0"/>
              </a:spcBef>
              <a:buClr>
                <a:schemeClr val="tx1"/>
              </a:buClr>
              <a:buSzPct val="75000"/>
              <a:buFont typeface="Wingdings" pitchFamily="2" charset="2"/>
              <a:buChar char=""/>
              <a:defRPr sz="1400"/>
            </a:lvl3pPr>
            <a:lvl4pPr marL="532000" indent="-177800" defTabSz="357708">
              <a:lnSpc>
                <a:spcPct val="140000"/>
              </a:lnSpc>
              <a:spcBef>
                <a:spcPts val="0"/>
              </a:spcBef>
              <a:buClr>
                <a:schemeClr val="tx1"/>
              </a:buClr>
              <a:buSzPct val="75000"/>
              <a:buFont typeface="Wingdings" pitchFamily="2" charset="2"/>
              <a:buChar char=""/>
              <a:defRPr sz="1400"/>
            </a:lvl4pPr>
            <a:lvl5pPr marL="684400" indent="-152400" defTabSz="357708">
              <a:lnSpc>
                <a:spcPct val="140000"/>
              </a:lnSpc>
              <a:spcBef>
                <a:spcPts val="0"/>
              </a:spcBef>
              <a:buClr>
                <a:schemeClr val="tx1"/>
              </a:buClr>
              <a:buSzPct val="75000"/>
              <a:buFont typeface="Wingdings" pitchFamily="2" charset="2"/>
              <a:buChar char=""/>
              <a:tabLst/>
              <a:defRPr sz="1200"/>
            </a:lvl5pPr>
            <a:lvl6pPr marL="824100" indent="-139700" defTabSz="357708">
              <a:lnSpc>
                <a:spcPct val="140000"/>
              </a:lnSpc>
              <a:buClr>
                <a:schemeClr val="tx1"/>
              </a:buClr>
              <a:buSzPct val="75000"/>
              <a:buFont typeface="Wingdings" pitchFamily="2" charset="2"/>
              <a:buChar char=""/>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Month 2016</a:t>
            </a:r>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 </a:t>
            </a:r>
          </a:p>
        </p:txBody>
      </p:sp>
    </p:spTree>
  </p:cSld>
  <p:clrMapOvr>
    <a:masterClrMapping/>
  </p:clrMapOvr>
  <p:transition/>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noProof="0" dirty="0" smtClean="0">
                <a:solidFill>
                  <a:schemeClr val="tx1"/>
                </a:solidFill>
                <a:latin typeface="ShellBold" panose="00000800000000000000" pitchFamily="50" charset="0"/>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Bef>
                <a:spcPts val="0"/>
              </a:spcBef>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Month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 </a:t>
            </a:r>
          </a:p>
        </p:txBody>
      </p:sp>
    </p:spTree>
  </p:cSld>
  <p:clrMapOvr>
    <a:masterClrMapping/>
  </p:clrMapOvr>
  <p:transition/>
  <p:hf hdr="0" dt="0"/>
  <p:extLst>
    <p:ext uri="{DCECCB84-F9BA-43D5-87BE-67443E8EF086}">
      <p15:sldGuideLst xmlns:p15="http://schemas.microsoft.com/office/powerpoint/2012/main">
        <p15:guide id="1" pos="3840" userDrawn="1">
          <p15:clr>
            <a:srgbClr val="FBAE40"/>
          </p15:clr>
        </p15:guide>
        <p15:guide id="2" pos="3765" userDrawn="1">
          <p15:clr>
            <a:srgbClr val="FBAE40"/>
          </p15:clr>
        </p15:guide>
        <p15:guide id="3" pos="391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atin typeface="ShellBold" panose="00000800000000000000" pitchFamily="50" charset="0"/>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354200" indent="-177800">
              <a:lnSpc>
                <a:spcPct val="140000"/>
              </a:lnSpc>
              <a:spcBef>
                <a:spcPts val="0"/>
              </a:spcBef>
              <a:spcAft>
                <a:spcPts val="0"/>
              </a:spcAft>
              <a:buClr>
                <a:schemeClr val="tx1"/>
              </a:buClr>
              <a:buFont typeface="Wingdings" pitchFamily="2" charset="2"/>
              <a:buChar char="n"/>
              <a:defRPr sz="1400"/>
            </a:lvl3pPr>
            <a:lvl4pPr marL="532000" indent="-177800">
              <a:lnSpc>
                <a:spcPct val="140000"/>
              </a:lnSpc>
              <a:spcBef>
                <a:spcPts val="0"/>
              </a:spcBef>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tabLst/>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354200" indent="-177800">
              <a:lnSpc>
                <a:spcPct val="140000"/>
              </a:lnSpc>
              <a:spcAft>
                <a:spcPts val="0"/>
              </a:spcAft>
              <a:buClr>
                <a:schemeClr val="tx1"/>
              </a:buClr>
              <a:buFont typeface="Wingdings" pitchFamily="2" charset="2"/>
              <a:buChar char=""/>
              <a:defRPr sz="1400"/>
            </a:lvl3pPr>
            <a:lvl4pPr marL="532000" indent="-177800">
              <a:lnSpc>
                <a:spcPct val="140000"/>
              </a:lnSpc>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Month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 </a:t>
            </a:r>
          </a:p>
        </p:txBody>
      </p:sp>
    </p:spTree>
  </p:cSld>
  <p:clrMapOvr>
    <a:masterClrMapping/>
  </p:clrMapOvr>
  <p:transition/>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descr="&lt;Shell Yellow Bar&gt;" title="&lt;Shell Yellow Bar&gt;"/>
          <p:cNvSpPr/>
          <p:nvPr userDrawn="1"/>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noProof="1"/>
              <a:t>Footer </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Month 2016</a:t>
            </a:r>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Company name appears here</a:t>
            </a:r>
          </a:p>
        </p:txBody>
      </p:sp>
    </p:spTree>
  </p:cSld>
  <p:clrMap bg1="lt1" tx1="dk1" bg2="lt2" tx2="dk2" accent1="accent1" accent2="accent2" accent3="accent3" accent4="accent4" accent5="accent5" accent6="accent6" hlink="hlink" folHlink="folHlink"/>
  <p:sldLayoutIdLst>
    <p:sldLayoutId id="2147483649" r:id="rId1"/>
    <p:sldLayoutId id="2147483695" r:id="rId2"/>
    <p:sldLayoutId id="2147483696" r:id="rId3"/>
    <p:sldLayoutId id="2147483698" r:id="rId4"/>
    <p:sldLayoutId id="2147483693" r:id="rId5"/>
    <p:sldLayoutId id="2147483699" r:id="rId6"/>
    <p:sldLayoutId id="2147483691" r:id="rId7"/>
    <p:sldLayoutId id="2147483667" r:id="rId8"/>
    <p:sldLayoutId id="2147483692" r:id="rId9"/>
    <p:sldLayoutId id="2147483694" r:id="rId10"/>
    <p:sldLayoutId id="2147483680" r:id="rId11"/>
    <p:sldLayoutId id="2147483697" r:id="rId12"/>
    <p:sldLayoutId id="2147483678" r:id="rId13"/>
    <p:sldLayoutId id="2147483700" r:id="rId14"/>
    <p:sldLayoutId id="2147483681" r:id="rId15"/>
    <p:sldLayoutId id="2147483682" r:id="rId16"/>
    <p:sldLayoutId id="2147483683" r:id="rId17"/>
  </p:sldLayoutIdLst>
  <p:transition>
    <p:fade/>
  </p:transition>
  <p:hf hdr="0" dt="0"/>
  <p:txStyles>
    <p:titleStyle>
      <a:lvl1pPr algn="l" defTabSz="1219170" rtl="0" eaLnBrk="1" latinLnBrk="0" hangingPunct="1">
        <a:lnSpc>
          <a:spcPct val="100000"/>
        </a:lnSpc>
        <a:spcBef>
          <a:spcPct val="0"/>
        </a:spcBef>
        <a:buNone/>
        <a:defRPr sz="2400" b="0" kern="1200" cap="none" baseline="0">
          <a:solidFill>
            <a:schemeClr val="tx1"/>
          </a:solidFill>
          <a:latin typeface="ShellBold" panose="00000800000000000000" pitchFamily="50" charset="0"/>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590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876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90800" indent="-2032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320" userDrawn="1">
          <p15:clr>
            <a:srgbClr val="F26B43"/>
          </p15:clr>
        </p15:guide>
        <p15:guide id="3" pos="7357" userDrawn="1">
          <p15:clr>
            <a:srgbClr val="F26B43"/>
          </p15:clr>
        </p15:guide>
        <p15:guide id="4" orient="horz" pos="444" userDrawn="1">
          <p15:clr>
            <a:srgbClr val="F26B43"/>
          </p15:clr>
        </p15:guide>
        <p15:guide id="5" orient="horz" pos="963" userDrawn="1">
          <p15:clr>
            <a:srgbClr val="F26B43"/>
          </p15:clr>
        </p15:guide>
        <p15:guide id="6" orient="horz" pos="928" userDrawn="1">
          <p15:clr>
            <a:srgbClr val="F26B43"/>
          </p15:clr>
        </p15:guide>
        <p15:guide id="7" orient="horz" pos="4071" userDrawn="1">
          <p15:clr>
            <a:srgbClr val="F26B43"/>
          </p15:clr>
        </p15:guide>
        <p15:guide id="8" orient="horz" pos="4006" userDrawn="1">
          <p15:clr>
            <a:srgbClr val="F26B43"/>
          </p15:clr>
        </p15:guide>
        <p15:guide id="9" pos="3765" userDrawn="1">
          <p15:clr>
            <a:srgbClr val="F26B43"/>
          </p15:clr>
        </p15:guide>
        <p15:guide id="10" pos="3915" userDrawn="1">
          <p15:clr>
            <a:srgbClr val="F26B43"/>
          </p15:clr>
        </p15:guide>
        <p15:guide id="11" orient="horz" pos="320" userDrawn="1">
          <p15:clr>
            <a:srgbClr val="F26B43"/>
          </p15:clr>
        </p15:guide>
        <p15:guide id="12" orient="horz" pos="368" userDrawn="1">
          <p15:clr>
            <a:srgbClr val="F26B43"/>
          </p15:clr>
        </p15:guide>
        <p15:guide id="13" pos="1121" userDrawn="1">
          <p15:clr>
            <a:srgbClr val="F26B43"/>
          </p15:clr>
        </p15:guide>
        <p15:guide id="14" orient="horz" pos="422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hyperlink" Target="https://miktex.org/download"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hyperlink" Target="https://www.xm1math.net/texmaker/index.html"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hyperlink" Target="https://energy-platform.atlassian.net/jira/software/projects/UN/boards/380"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ctrTitle"/>
          </p:nvPr>
        </p:nvSpPr>
        <p:spPr/>
        <p:txBody>
          <a:bodyPr/>
          <a:lstStyle/>
          <a:p>
            <a:r>
              <a:rPr lang="en-GB" dirty="0"/>
              <a:t>Unagi - Demo</a:t>
            </a:r>
          </a:p>
        </p:txBody>
      </p:sp>
      <p:sp>
        <p:nvSpPr>
          <p:cNvPr id="23" name="Subtitle 22"/>
          <p:cNvSpPr>
            <a:spLocks noGrp="1"/>
          </p:cNvSpPr>
          <p:nvPr>
            <p:ph type="subTitle" idx="1"/>
          </p:nvPr>
        </p:nvSpPr>
        <p:spPr/>
        <p:txBody>
          <a:bodyPr/>
          <a:lstStyle/>
          <a:p>
            <a:r>
              <a:rPr lang="en-GB" dirty="0"/>
              <a:t>For testing the app in the dev-environment</a:t>
            </a:r>
          </a:p>
        </p:txBody>
      </p:sp>
      <p:sp>
        <p:nvSpPr>
          <p:cNvPr id="24" name="Text Placeholder 23"/>
          <p:cNvSpPr>
            <a:spLocks noGrp="1"/>
          </p:cNvSpPr>
          <p:nvPr>
            <p:ph type="body" sz="quarter" idx="10"/>
          </p:nvPr>
        </p:nvSpPr>
        <p:spPr/>
        <p:txBody>
          <a:bodyPr/>
          <a:lstStyle/>
          <a:p>
            <a:r>
              <a:rPr lang="en-GB" dirty="0"/>
              <a:t>Lei Wu</a:t>
            </a:r>
          </a:p>
        </p:txBody>
      </p:sp>
      <p:sp>
        <p:nvSpPr>
          <p:cNvPr id="25" name="Text Placeholder 24"/>
          <p:cNvSpPr>
            <a:spLocks noGrp="1"/>
          </p:cNvSpPr>
          <p:nvPr>
            <p:ph type="body" sz="quarter" idx="11"/>
          </p:nvPr>
        </p:nvSpPr>
        <p:spPr/>
        <p:txBody>
          <a:bodyPr/>
          <a:lstStyle/>
          <a:p>
            <a:r>
              <a:rPr lang="en-GB" dirty="0"/>
              <a:t>Developer</a:t>
            </a:r>
          </a:p>
        </p:txBody>
      </p:sp>
      <p:sp>
        <p:nvSpPr>
          <p:cNvPr id="4" name="Slide Number Placeholder 3"/>
          <p:cNvSpPr>
            <a:spLocks noGrp="1"/>
          </p:cNvSpPr>
          <p:nvPr>
            <p:ph type="sldNum" sz="quarter" idx="4"/>
          </p:nvPr>
        </p:nvSpPr>
        <p:spPr/>
        <p:txBody>
          <a:bodyPr/>
          <a:lstStyle/>
          <a:p>
            <a:fld id="{D32BAE6A-B452-4007-8177-56DD051636F9}" type="slidenum">
              <a:rPr lang="en-GB" noProof="1" smtClean="0"/>
              <a:pPr/>
              <a:t>1</a:t>
            </a:fld>
            <a:endParaRPr lang="en-GB" noProof="1"/>
          </a:p>
        </p:txBody>
      </p:sp>
      <p:sp>
        <p:nvSpPr>
          <p:cNvPr id="5" name="Date Placeholder 4"/>
          <p:cNvSpPr>
            <a:spLocks noGrp="1"/>
          </p:cNvSpPr>
          <p:nvPr>
            <p:ph type="dt" sz="half" idx="2"/>
          </p:nvPr>
        </p:nvSpPr>
        <p:spPr/>
        <p:txBody>
          <a:bodyPr/>
          <a:lstStyle/>
          <a:p>
            <a:r>
              <a:rPr lang="en-GB" noProof="1"/>
              <a:t>Date Month 2016</a:t>
            </a:r>
          </a:p>
        </p:txBody>
      </p:sp>
      <p:sp>
        <p:nvSpPr>
          <p:cNvPr id="2" name="Footer Placeholder 1"/>
          <p:cNvSpPr>
            <a:spLocks noGrp="1"/>
          </p:cNvSpPr>
          <p:nvPr>
            <p:ph type="ftr" sz="quarter" idx="3"/>
          </p:nvPr>
        </p:nvSpPr>
        <p:spPr/>
        <p:txBody>
          <a:bodyPr/>
          <a:lstStyle/>
          <a:p>
            <a:r>
              <a:rPr lang="en-GB" noProof="1"/>
              <a:t>Footer </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88952-2909-454C-B1BA-1049179763C6}"/>
              </a:ext>
            </a:extLst>
          </p:cNvPr>
          <p:cNvSpPr>
            <a:spLocks noGrp="1"/>
          </p:cNvSpPr>
          <p:nvPr>
            <p:ph type="title"/>
          </p:nvPr>
        </p:nvSpPr>
        <p:spPr/>
        <p:txBody>
          <a:bodyPr/>
          <a:lstStyle/>
          <a:p>
            <a:r>
              <a:rPr lang="en-GB" dirty="0"/>
              <a:t>Study Run</a:t>
            </a:r>
            <a:br>
              <a:rPr lang="en-GB" dirty="0"/>
            </a:br>
            <a:r>
              <a:rPr lang="en-GB" dirty="0"/>
              <a:t>Acceleration</a:t>
            </a:r>
          </a:p>
        </p:txBody>
      </p:sp>
      <p:sp>
        <p:nvSpPr>
          <p:cNvPr id="3" name="Content Placeholder 2">
            <a:extLst>
              <a:ext uri="{FF2B5EF4-FFF2-40B4-BE49-F238E27FC236}">
                <a16:creationId xmlns:a16="http://schemas.microsoft.com/office/drawing/2014/main" id="{68FA0CAE-C96C-45D5-AB7D-FB1005BA27D0}"/>
              </a:ext>
            </a:extLst>
          </p:cNvPr>
          <p:cNvSpPr>
            <a:spLocks noGrp="1"/>
          </p:cNvSpPr>
          <p:nvPr>
            <p:ph sz="quarter" idx="13"/>
          </p:nvPr>
        </p:nvSpPr>
        <p:spPr/>
        <p:txBody>
          <a:bodyPr/>
          <a:lstStyle/>
          <a:p>
            <a:r>
              <a:rPr lang="en-GB" dirty="0"/>
              <a:t>Rounding Decimals</a:t>
            </a:r>
          </a:p>
          <a:p>
            <a:endParaRPr lang="en-GB" dirty="0"/>
          </a:p>
          <a:p>
            <a:r>
              <a:rPr lang="en-GB" dirty="0"/>
              <a:t>It can cause a loss of accuracy but reduce computation time. For a specific iteration process, a different input value will have a different result, and the same input value will have the same result. Thus, rounding two different decimals to a certain position can make them equal, and consequently Unagi needs to run the iteration once instead of twice.</a:t>
            </a:r>
          </a:p>
          <a:p>
            <a:endParaRPr lang="en-GB" dirty="0"/>
          </a:p>
        </p:txBody>
      </p:sp>
      <p:sp>
        <p:nvSpPr>
          <p:cNvPr id="4" name="Text Placeholder 3">
            <a:extLst>
              <a:ext uri="{FF2B5EF4-FFF2-40B4-BE49-F238E27FC236}">
                <a16:creationId xmlns:a16="http://schemas.microsoft.com/office/drawing/2014/main" id="{E47A9C10-1F7A-4952-898A-81CC8B148EB5}"/>
              </a:ext>
            </a:extLst>
          </p:cNvPr>
          <p:cNvSpPr>
            <a:spLocks noGrp="1"/>
          </p:cNvSpPr>
          <p:nvPr>
            <p:ph type="body" sz="quarter" idx="11"/>
          </p:nvPr>
        </p:nvSpPr>
        <p:spPr/>
        <p:txBody>
          <a:bodyPr/>
          <a:lstStyle/>
          <a:p>
            <a:r>
              <a:rPr lang="en-GB" dirty="0"/>
              <a:t>Parallel computing with multiple threads in one CPU.</a:t>
            </a:r>
          </a:p>
          <a:p>
            <a:endParaRPr lang="en-GB" dirty="0"/>
          </a:p>
          <a:p>
            <a:r>
              <a:rPr lang="en-GB" dirty="0"/>
              <a:t>It is realised by the Python built-in package called “multiprocessing”, which provides process-based parallelism.</a:t>
            </a:r>
          </a:p>
          <a:p>
            <a:endParaRPr lang="en-GB" dirty="0"/>
          </a:p>
          <a:p>
            <a:r>
              <a:rPr lang="en-GB" dirty="0"/>
              <a:t>A specific part of a study process is split into several batches. Each batch can run independently. If enabled, Unagi will use all the threads in the CPU to run those batches in parallel. </a:t>
            </a:r>
          </a:p>
        </p:txBody>
      </p:sp>
      <p:sp>
        <p:nvSpPr>
          <p:cNvPr id="5" name="Slide Number Placeholder 4">
            <a:extLst>
              <a:ext uri="{FF2B5EF4-FFF2-40B4-BE49-F238E27FC236}">
                <a16:creationId xmlns:a16="http://schemas.microsoft.com/office/drawing/2014/main" id="{FF04F735-D2F0-41A2-9E4A-F45512EE1A49}"/>
              </a:ext>
            </a:extLst>
          </p:cNvPr>
          <p:cNvSpPr>
            <a:spLocks noGrp="1"/>
          </p:cNvSpPr>
          <p:nvPr>
            <p:ph type="sldNum" sz="quarter" idx="4"/>
          </p:nvPr>
        </p:nvSpPr>
        <p:spPr/>
        <p:txBody>
          <a:bodyPr/>
          <a:lstStyle/>
          <a:p>
            <a:fld id="{D32BAE6A-B452-4007-8177-56DD051636F9}" type="slidenum">
              <a:rPr lang="en-GB" noProof="1" smtClean="0"/>
              <a:pPr/>
              <a:t>10</a:t>
            </a:fld>
            <a:endParaRPr lang="en-GB" noProof="1"/>
          </a:p>
        </p:txBody>
      </p:sp>
      <p:sp>
        <p:nvSpPr>
          <p:cNvPr id="6" name="Footer Placeholder 5">
            <a:extLst>
              <a:ext uri="{FF2B5EF4-FFF2-40B4-BE49-F238E27FC236}">
                <a16:creationId xmlns:a16="http://schemas.microsoft.com/office/drawing/2014/main" id="{D44B4591-58D6-4766-B83B-1C15D33616CB}"/>
              </a:ext>
            </a:extLst>
          </p:cNvPr>
          <p:cNvSpPr>
            <a:spLocks noGrp="1"/>
          </p:cNvSpPr>
          <p:nvPr>
            <p:ph type="ftr" sz="quarter" idx="3"/>
          </p:nvPr>
        </p:nvSpPr>
        <p:spPr/>
        <p:txBody>
          <a:bodyPr/>
          <a:lstStyle/>
          <a:p>
            <a:pPr>
              <a:defRPr/>
            </a:pPr>
            <a:r>
              <a:rPr lang="en-GB" noProof="1"/>
              <a:t>Footer </a:t>
            </a:r>
          </a:p>
        </p:txBody>
      </p:sp>
    </p:spTree>
    <p:extLst>
      <p:ext uri="{BB962C8B-B14F-4D97-AF65-F5344CB8AC3E}">
        <p14:creationId xmlns:p14="http://schemas.microsoft.com/office/powerpoint/2010/main" val="289364754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907D4-2D6C-47F6-B715-E4ED601B198A}"/>
              </a:ext>
            </a:extLst>
          </p:cNvPr>
          <p:cNvSpPr>
            <a:spLocks noGrp="1"/>
          </p:cNvSpPr>
          <p:nvPr>
            <p:ph type="title"/>
          </p:nvPr>
        </p:nvSpPr>
        <p:spPr/>
        <p:txBody>
          <a:bodyPr/>
          <a:lstStyle/>
          <a:p>
            <a:r>
              <a:rPr lang="en-GB" dirty="0"/>
              <a:t>Rounding Decimals</a:t>
            </a:r>
            <a:br>
              <a:rPr lang="en-GB" dirty="0"/>
            </a:br>
            <a:r>
              <a:rPr lang="en-GB" dirty="0"/>
              <a:t>Example</a:t>
            </a:r>
          </a:p>
        </p:txBody>
      </p:sp>
      <p:sp>
        <p:nvSpPr>
          <p:cNvPr id="7" name="Content Placeholder 6">
            <a:extLst>
              <a:ext uri="{FF2B5EF4-FFF2-40B4-BE49-F238E27FC236}">
                <a16:creationId xmlns:a16="http://schemas.microsoft.com/office/drawing/2014/main" id="{B6A4DA84-E128-46AA-A969-7229265E4782}"/>
              </a:ext>
            </a:extLst>
          </p:cNvPr>
          <p:cNvSpPr>
            <a:spLocks noGrp="1"/>
          </p:cNvSpPr>
          <p:nvPr>
            <p:ph sz="quarter" idx="11"/>
          </p:nvPr>
        </p:nvSpPr>
        <p:spPr/>
        <p:txBody>
          <a:bodyPr/>
          <a:lstStyle/>
          <a:p>
            <a:r>
              <a:rPr lang="en-GB" dirty="0"/>
              <a:t>For an MW-level WTG, its operating active power value is practically accurate enough if the precision is at the [kW] level. </a:t>
            </a:r>
          </a:p>
          <a:p>
            <a:r>
              <a:rPr lang="en-GB" dirty="0"/>
              <a:t>E.g. 12345.789 [W] and 123123.123 [W] can both be rounded to 123000 [W] (=123 [kW]).</a:t>
            </a:r>
          </a:p>
          <a:p>
            <a:endParaRPr lang="en-GB" dirty="0"/>
          </a:p>
          <a:p>
            <a:r>
              <a:rPr lang="en-GB" dirty="0"/>
              <a:t>For the power loss calculation of an IAC network, the current in the cables can be accurately represented with the precision of 10 [A], and the cable temperature can be accurately represented with the precision of 1 [Celsius].</a:t>
            </a:r>
          </a:p>
          <a:p>
            <a:r>
              <a:rPr lang="en-GB" dirty="0"/>
              <a:t>E.g. 123.456 [A] can be rounded up to 120 [A], and 123.456 [Celsius] can be rounded up to 123 [Celsius].</a:t>
            </a:r>
          </a:p>
        </p:txBody>
      </p:sp>
      <p:sp>
        <p:nvSpPr>
          <p:cNvPr id="5" name="Slide Number Placeholder 4">
            <a:extLst>
              <a:ext uri="{FF2B5EF4-FFF2-40B4-BE49-F238E27FC236}">
                <a16:creationId xmlns:a16="http://schemas.microsoft.com/office/drawing/2014/main" id="{F91BE270-7938-4EAD-A264-E3CEDD8E3863}"/>
              </a:ext>
            </a:extLst>
          </p:cNvPr>
          <p:cNvSpPr>
            <a:spLocks noGrp="1"/>
          </p:cNvSpPr>
          <p:nvPr>
            <p:ph type="sldNum" sz="quarter" idx="4"/>
          </p:nvPr>
        </p:nvSpPr>
        <p:spPr/>
        <p:txBody>
          <a:bodyPr/>
          <a:lstStyle/>
          <a:p>
            <a:fld id="{D32BAE6A-B452-4007-8177-56DD051636F9}" type="slidenum">
              <a:rPr lang="en-GB" noProof="1" smtClean="0"/>
              <a:pPr/>
              <a:t>11</a:t>
            </a:fld>
            <a:endParaRPr lang="en-GB" noProof="1"/>
          </a:p>
        </p:txBody>
      </p:sp>
      <p:sp>
        <p:nvSpPr>
          <p:cNvPr id="6" name="Footer Placeholder 5">
            <a:extLst>
              <a:ext uri="{FF2B5EF4-FFF2-40B4-BE49-F238E27FC236}">
                <a16:creationId xmlns:a16="http://schemas.microsoft.com/office/drawing/2014/main" id="{B77AB3AC-BBD9-4139-B9E7-B6565D9BDEBF}"/>
              </a:ext>
            </a:extLst>
          </p:cNvPr>
          <p:cNvSpPr>
            <a:spLocks noGrp="1"/>
          </p:cNvSpPr>
          <p:nvPr>
            <p:ph type="ftr" sz="quarter" idx="3"/>
          </p:nvPr>
        </p:nvSpPr>
        <p:spPr/>
        <p:txBody>
          <a:bodyPr/>
          <a:lstStyle/>
          <a:p>
            <a:pPr>
              <a:defRPr/>
            </a:pPr>
            <a:r>
              <a:rPr lang="en-GB" noProof="1"/>
              <a:t>Footer </a:t>
            </a:r>
          </a:p>
        </p:txBody>
      </p:sp>
    </p:spTree>
    <p:extLst>
      <p:ext uri="{BB962C8B-B14F-4D97-AF65-F5344CB8AC3E}">
        <p14:creationId xmlns:p14="http://schemas.microsoft.com/office/powerpoint/2010/main" val="100533796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B2443-0CA0-4D39-B548-76A6458A942A}"/>
              </a:ext>
            </a:extLst>
          </p:cNvPr>
          <p:cNvSpPr>
            <a:spLocks noGrp="1"/>
          </p:cNvSpPr>
          <p:nvPr>
            <p:ph type="title"/>
          </p:nvPr>
        </p:nvSpPr>
        <p:spPr/>
        <p:txBody>
          <a:bodyPr/>
          <a:lstStyle/>
          <a:p>
            <a:r>
              <a:rPr lang="en-GB" dirty="0"/>
              <a:t>Preliminary Study</a:t>
            </a:r>
            <a:br>
              <a:rPr lang="en-GB" dirty="0"/>
            </a:br>
            <a:r>
              <a:rPr lang="en-GB" dirty="0"/>
              <a:t>Typical Input</a:t>
            </a:r>
          </a:p>
        </p:txBody>
      </p:sp>
      <p:sp>
        <p:nvSpPr>
          <p:cNvPr id="3" name="Content Placeholder 2">
            <a:extLst>
              <a:ext uri="{FF2B5EF4-FFF2-40B4-BE49-F238E27FC236}">
                <a16:creationId xmlns:a16="http://schemas.microsoft.com/office/drawing/2014/main" id="{6B482F9E-37E0-4072-B665-625E403EBBB1}"/>
              </a:ext>
            </a:extLst>
          </p:cNvPr>
          <p:cNvSpPr>
            <a:spLocks noGrp="1"/>
          </p:cNvSpPr>
          <p:nvPr>
            <p:ph sz="quarter" idx="11"/>
          </p:nvPr>
        </p:nvSpPr>
        <p:spPr/>
        <p:txBody>
          <a:bodyPr/>
          <a:lstStyle/>
          <a:p>
            <a:r>
              <a:rPr lang="en-GB" i="1" dirty="0"/>
              <a:t>Demo</a:t>
            </a:r>
            <a:r>
              <a:rPr lang="en-GB" dirty="0"/>
              <a:t>:</a:t>
            </a:r>
          </a:p>
          <a:p>
            <a:pPr marL="285750" indent="-285750">
              <a:buFont typeface="Arial" panose="020B0604020202020204" pitchFamily="34" charset="0"/>
              <a:buChar char="•"/>
            </a:pPr>
            <a:r>
              <a:rPr lang="en-GB" dirty="0"/>
              <a:t>Show the selection of number of cable sections with the selection of mid-shunt location.</a:t>
            </a:r>
          </a:p>
          <a:p>
            <a:pPr marL="573300" lvl="1" indent="-342900">
              <a:buFont typeface="+mj-lt"/>
              <a:buAutoNum type="arabicPeriod"/>
            </a:pPr>
            <a:r>
              <a:rPr lang="en-GB" dirty="0"/>
              <a:t>If M is not in the Scheme, then Mid-Shunt Location is hidden.</a:t>
            </a:r>
          </a:p>
          <a:p>
            <a:pPr marL="573300" lvl="1" indent="-342900">
              <a:buFont typeface="+mj-lt"/>
              <a:buAutoNum type="arabicPeriod"/>
            </a:pPr>
            <a:r>
              <a:rPr lang="en-GB" dirty="0"/>
              <a:t>Set Scheme as L-M-R, the Number of Cable Sections as 2, show the possible Mid-Shunt Location</a:t>
            </a:r>
          </a:p>
          <a:p>
            <a:pPr marL="573300" lvl="1" indent="-342900">
              <a:buFont typeface="+mj-lt"/>
              <a:buAutoNum type="arabicPeriod"/>
            </a:pPr>
            <a:r>
              <a:rPr lang="en-GB" dirty="0"/>
              <a:t>Increase the Number of Cable Sections as 6, show the possible Mid-Shunt Location</a:t>
            </a:r>
          </a:p>
          <a:p>
            <a:pPr marL="573300" lvl="1" indent="-342900">
              <a:buFont typeface="+mj-lt"/>
              <a:buAutoNum type="arabicPeriod"/>
            </a:pPr>
            <a:r>
              <a:rPr lang="en-GB" dirty="0"/>
              <a:t>Set the Mid-Shunt Location as 5, and decrease the Number of Sections as 4, show the possible Mid-Shunt Location.</a:t>
            </a:r>
          </a:p>
          <a:p>
            <a:pPr marL="573300" lvl="1" indent="-342900">
              <a:buFont typeface="+mj-lt"/>
              <a:buAutoNum type="arabicPeriod"/>
            </a:pPr>
            <a:r>
              <a:rPr lang="en-GB" dirty="0"/>
              <a:t>Set the Mid-Shunt Location as 2, increase the Number of Sections as 4, show the possible Mid-Shunt Location.</a:t>
            </a:r>
          </a:p>
          <a:p>
            <a:pPr marL="573300" lvl="1" indent="-342900">
              <a:buFont typeface="+mj-lt"/>
              <a:buAutoNum type="arabicPeriod"/>
            </a:pPr>
            <a:r>
              <a:rPr lang="en-GB" dirty="0"/>
              <a:t>Change the Scheme to L, show the split.</a:t>
            </a:r>
          </a:p>
          <a:p>
            <a:pPr marL="342900" indent="-342900">
              <a:buFont typeface="Arial" panose="020B0604020202020204" pitchFamily="34" charset="0"/>
              <a:buChar char="•"/>
            </a:pPr>
            <a:r>
              <a:rPr lang="en-GB" dirty="0"/>
              <a:t>Show the Logic-flow of how to determine study to run: Cable Genre Proposal or Check Connection.</a:t>
            </a:r>
          </a:p>
        </p:txBody>
      </p:sp>
      <p:sp>
        <p:nvSpPr>
          <p:cNvPr id="4" name="Slide Number Placeholder 3">
            <a:extLst>
              <a:ext uri="{FF2B5EF4-FFF2-40B4-BE49-F238E27FC236}">
                <a16:creationId xmlns:a16="http://schemas.microsoft.com/office/drawing/2014/main" id="{4219AD77-CCF1-4954-B7D0-B0AB4D9193E5}"/>
              </a:ext>
            </a:extLst>
          </p:cNvPr>
          <p:cNvSpPr>
            <a:spLocks noGrp="1"/>
          </p:cNvSpPr>
          <p:nvPr>
            <p:ph type="sldNum" sz="quarter" idx="4"/>
          </p:nvPr>
        </p:nvSpPr>
        <p:spPr/>
        <p:txBody>
          <a:bodyPr/>
          <a:lstStyle/>
          <a:p>
            <a:fld id="{D32BAE6A-B452-4007-8177-56DD051636F9}" type="slidenum">
              <a:rPr lang="en-GB" noProof="1" smtClean="0"/>
              <a:pPr/>
              <a:t>12</a:t>
            </a:fld>
            <a:endParaRPr lang="en-GB" noProof="1"/>
          </a:p>
        </p:txBody>
      </p:sp>
      <p:sp>
        <p:nvSpPr>
          <p:cNvPr id="5" name="Footer Placeholder 4">
            <a:extLst>
              <a:ext uri="{FF2B5EF4-FFF2-40B4-BE49-F238E27FC236}">
                <a16:creationId xmlns:a16="http://schemas.microsoft.com/office/drawing/2014/main" id="{66F21FD4-BC3E-4D5C-917D-A913F16E4A4E}"/>
              </a:ext>
            </a:extLst>
          </p:cNvPr>
          <p:cNvSpPr>
            <a:spLocks noGrp="1"/>
          </p:cNvSpPr>
          <p:nvPr>
            <p:ph type="ftr" sz="quarter" idx="3"/>
          </p:nvPr>
        </p:nvSpPr>
        <p:spPr/>
        <p:txBody>
          <a:bodyPr/>
          <a:lstStyle/>
          <a:p>
            <a:pPr>
              <a:defRPr/>
            </a:pPr>
            <a:r>
              <a:rPr lang="en-GB" noProof="1"/>
              <a:t>Footer </a:t>
            </a:r>
          </a:p>
        </p:txBody>
      </p:sp>
    </p:spTree>
    <p:extLst>
      <p:ext uri="{BB962C8B-B14F-4D97-AF65-F5344CB8AC3E}">
        <p14:creationId xmlns:p14="http://schemas.microsoft.com/office/powerpoint/2010/main" val="354655911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A19D8-614B-4301-80FA-E548AC20A281}"/>
              </a:ext>
            </a:extLst>
          </p:cNvPr>
          <p:cNvSpPr>
            <a:spLocks noGrp="1"/>
          </p:cNvSpPr>
          <p:nvPr>
            <p:ph type="title"/>
          </p:nvPr>
        </p:nvSpPr>
        <p:spPr/>
        <p:txBody>
          <a:bodyPr/>
          <a:lstStyle/>
          <a:p>
            <a:r>
              <a:rPr lang="en-GB" dirty="0"/>
              <a:t>Preliminary Study</a:t>
            </a:r>
            <a:br>
              <a:rPr lang="en-GB" dirty="0"/>
            </a:br>
            <a:r>
              <a:rPr lang="en-GB" dirty="0"/>
              <a:t>Results</a:t>
            </a:r>
          </a:p>
        </p:txBody>
      </p:sp>
      <p:sp>
        <p:nvSpPr>
          <p:cNvPr id="3" name="Content Placeholder 2">
            <a:extLst>
              <a:ext uri="{FF2B5EF4-FFF2-40B4-BE49-F238E27FC236}">
                <a16:creationId xmlns:a16="http://schemas.microsoft.com/office/drawing/2014/main" id="{465F8B73-2E1B-41D6-A63E-F8D866E43E91}"/>
              </a:ext>
            </a:extLst>
          </p:cNvPr>
          <p:cNvSpPr>
            <a:spLocks noGrp="1"/>
          </p:cNvSpPr>
          <p:nvPr>
            <p:ph sz="quarter" idx="11"/>
          </p:nvPr>
        </p:nvSpPr>
        <p:spPr/>
        <p:txBody>
          <a:bodyPr/>
          <a:lstStyle/>
          <a:p>
            <a:r>
              <a:rPr lang="en-GB" i="1" dirty="0"/>
              <a:t>Demo</a:t>
            </a:r>
            <a:r>
              <a:rPr lang="en-GB" dirty="0"/>
              <a:t>:</a:t>
            </a:r>
          </a:p>
          <a:p>
            <a:pPr marL="342900" indent="-342900">
              <a:buAutoNum type="arabicPeriod"/>
            </a:pPr>
            <a:r>
              <a:rPr lang="en-GB" dirty="0"/>
              <a:t>Show the pre-downloaded results.</a:t>
            </a:r>
          </a:p>
          <a:p>
            <a:pPr marL="573300" lvl="1" indent="-342900">
              <a:buFont typeface="+mj-lt"/>
              <a:buAutoNum type="arabicParenR"/>
            </a:pPr>
            <a:r>
              <a:rPr lang="en-GB" dirty="0"/>
              <a:t>Show the files: LATEX-File, Shell-template and common-template.</a:t>
            </a:r>
          </a:p>
          <a:p>
            <a:pPr marL="573300" lvl="1" indent="-342900">
              <a:buFont typeface="+mj-lt"/>
              <a:buAutoNum type="arabicParenR"/>
            </a:pPr>
            <a:r>
              <a:rPr lang="en-GB" dirty="0"/>
              <a:t>Show how to create a pdf from the LATEX files.</a:t>
            </a:r>
          </a:p>
          <a:p>
            <a:pPr marL="573300" lvl="1" indent="-342900">
              <a:buFont typeface="+mj-lt"/>
              <a:buAutoNum type="arabicParenR"/>
            </a:pPr>
            <a:r>
              <a:rPr lang="en-GB" dirty="0"/>
              <a:t>Show the pdf report.</a:t>
            </a:r>
          </a:p>
        </p:txBody>
      </p:sp>
      <p:sp>
        <p:nvSpPr>
          <p:cNvPr id="4" name="Slide Number Placeholder 3">
            <a:extLst>
              <a:ext uri="{FF2B5EF4-FFF2-40B4-BE49-F238E27FC236}">
                <a16:creationId xmlns:a16="http://schemas.microsoft.com/office/drawing/2014/main" id="{3BD8D3EE-2BE1-4B79-B49E-A0BD44D6F01D}"/>
              </a:ext>
            </a:extLst>
          </p:cNvPr>
          <p:cNvSpPr>
            <a:spLocks noGrp="1"/>
          </p:cNvSpPr>
          <p:nvPr>
            <p:ph type="sldNum" sz="quarter" idx="4"/>
          </p:nvPr>
        </p:nvSpPr>
        <p:spPr/>
        <p:txBody>
          <a:bodyPr/>
          <a:lstStyle/>
          <a:p>
            <a:fld id="{D32BAE6A-B452-4007-8177-56DD051636F9}" type="slidenum">
              <a:rPr lang="en-GB" noProof="1" smtClean="0"/>
              <a:pPr/>
              <a:t>13</a:t>
            </a:fld>
            <a:endParaRPr lang="en-GB" noProof="1"/>
          </a:p>
        </p:txBody>
      </p:sp>
      <p:sp>
        <p:nvSpPr>
          <p:cNvPr id="5" name="Footer Placeholder 4">
            <a:extLst>
              <a:ext uri="{FF2B5EF4-FFF2-40B4-BE49-F238E27FC236}">
                <a16:creationId xmlns:a16="http://schemas.microsoft.com/office/drawing/2014/main" id="{083E01FA-261B-49E5-B431-6F66D11AB7DB}"/>
              </a:ext>
            </a:extLst>
          </p:cNvPr>
          <p:cNvSpPr>
            <a:spLocks noGrp="1"/>
          </p:cNvSpPr>
          <p:nvPr>
            <p:ph type="ftr" sz="quarter" idx="3"/>
          </p:nvPr>
        </p:nvSpPr>
        <p:spPr/>
        <p:txBody>
          <a:bodyPr/>
          <a:lstStyle/>
          <a:p>
            <a:pPr>
              <a:defRPr/>
            </a:pPr>
            <a:r>
              <a:rPr lang="en-GB" noProof="1"/>
              <a:t>Footer </a:t>
            </a:r>
          </a:p>
        </p:txBody>
      </p:sp>
    </p:spTree>
    <p:extLst>
      <p:ext uri="{BB962C8B-B14F-4D97-AF65-F5344CB8AC3E}">
        <p14:creationId xmlns:p14="http://schemas.microsoft.com/office/powerpoint/2010/main" val="287235783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66DA3-9206-4F0E-A7C3-56E572171D1E}"/>
              </a:ext>
            </a:extLst>
          </p:cNvPr>
          <p:cNvSpPr>
            <a:spLocks noGrp="1"/>
          </p:cNvSpPr>
          <p:nvPr>
            <p:ph type="title"/>
          </p:nvPr>
        </p:nvSpPr>
        <p:spPr/>
        <p:txBody>
          <a:bodyPr/>
          <a:lstStyle/>
          <a:p>
            <a:r>
              <a:rPr lang="en-GB" dirty="0"/>
              <a:t>Transfer Capacity Study</a:t>
            </a:r>
            <a:br>
              <a:rPr lang="en-GB" dirty="0"/>
            </a:br>
            <a:r>
              <a:rPr lang="en-GB" dirty="0"/>
              <a:t>Typical Input</a:t>
            </a:r>
          </a:p>
        </p:txBody>
      </p:sp>
      <p:sp>
        <p:nvSpPr>
          <p:cNvPr id="3" name="Content Placeholder 2">
            <a:extLst>
              <a:ext uri="{FF2B5EF4-FFF2-40B4-BE49-F238E27FC236}">
                <a16:creationId xmlns:a16="http://schemas.microsoft.com/office/drawing/2014/main" id="{BDF17469-F701-4DBD-B4FC-4C32CBEC67D9}"/>
              </a:ext>
            </a:extLst>
          </p:cNvPr>
          <p:cNvSpPr>
            <a:spLocks noGrp="1"/>
          </p:cNvSpPr>
          <p:nvPr>
            <p:ph sz="quarter" idx="11"/>
          </p:nvPr>
        </p:nvSpPr>
        <p:spPr/>
        <p:txBody>
          <a:bodyPr/>
          <a:lstStyle/>
          <a:p>
            <a:r>
              <a:rPr lang="en-GB" dirty="0"/>
              <a:t>Demo:</a:t>
            </a:r>
          </a:p>
          <a:p>
            <a:pPr marL="285750" indent="-285750">
              <a:buFont typeface="Arial" panose="020B0604020202020204" pitchFamily="34" charset="0"/>
              <a:buChar char="•"/>
            </a:pPr>
            <a:r>
              <a:rPr lang="en-GB" dirty="0"/>
              <a:t>Show the two tabs of Study Choice.</a:t>
            </a:r>
          </a:p>
          <a:p>
            <a:pPr marL="285750" indent="-285750">
              <a:buFont typeface="Arial" panose="020B0604020202020204" pitchFamily="34" charset="0"/>
              <a:buChar char="•"/>
            </a:pPr>
            <a:r>
              <a:rPr lang="en-GB" dirty="0"/>
              <a:t>Show the derating factors</a:t>
            </a:r>
          </a:p>
          <a:p>
            <a:pPr marL="285750" indent="-285750">
              <a:buFont typeface="Arial" panose="020B0604020202020204" pitchFamily="34" charset="0"/>
              <a:buChar char="•"/>
            </a:pPr>
            <a:r>
              <a:rPr lang="en-GB" dirty="0"/>
              <a:t>Show the Accelerate, enable and disable and the number of cores in the status label.</a:t>
            </a:r>
          </a:p>
        </p:txBody>
      </p:sp>
      <p:sp>
        <p:nvSpPr>
          <p:cNvPr id="4" name="Slide Number Placeholder 3">
            <a:extLst>
              <a:ext uri="{FF2B5EF4-FFF2-40B4-BE49-F238E27FC236}">
                <a16:creationId xmlns:a16="http://schemas.microsoft.com/office/drawing/2014/main" id="{E9CAF2C8-CC63-4A00-946D-35D3AD8485F4}"/>
              </a:ext>
            </a:extLst>
          </p:cNvPr>
          <p:cNvSpPr>
            <a:spLocks noGrp="1"/>
          </p:cNvSpPr>
          <p:nvPr>
            <p:ph type="sldNum" sz="quarter" idx="4"/>
          </p:nvPr>
        </p:nvSpPr>
        <p:spPr/>
        <p:txBody>
          <a:bodyPr/>
          <a:lstStyle/>
          <a:p>
            <a:fld id="{D32BAE6A-B452-4007-8177-56DD051636F9}" type="slidenum">
              <a:rPr lang="en-GB" noProof="1" smtClean="0"/>
              <a:pPr/>
              <a:t>14</a:t>
            </a:fld>
            <a:endParaRPr lang="en-GB" noProof="1"/>
          </a:p>
        </p:txBody>
      </p:sp>
      <p:sp>
        <p:nvSpPr>
          <p:cNvPr id="5" name="Footer Placeholder 4">
            <a:extLst>
              <a:ext uri="{FF2B5EF4-FFF2-40B4-BE49-F238E27FC236}">
                <a16:creationId xmlns:a16="http://schemas.microsoft.com/office/drawing/2014/main" id="{5474EDD5-CE0D-4BCA-BE69-99CE02F7F5EF}"/>
              </a:ext>
            </a:extLst>
          </p:cNvPr>
          <p:cNvSpPr>
            <a:spLocks noGrp="1"/>
          </p:cNvSpPr>
          <p:nvPr>
            <p:ph type="ftr" sz="quarter" idx="3"/>
          </p:nvPr>
        </p:nvSpPr>
        <p:spPr/>
        <p:txBody>
          <a:bodyPr/>
          <a:lstStyle/>
          <a:p>
            <a:pPr>
              <a:defRPr/>
            </a:pPr>
            <a:r>
              <a:rPr lang="en-GB" noProof="1"/>
              <a:t>Footer </a:t>
            </a:r>
          </a:p>
        </p:txBody>
      </p:sp>
    </p:spTree>
    <p:extLst>
      <p:ext uri="{BB962C8B-B14F-4D97-AF65-F5344CB8AC3E}">
        <p14:creationId xmlns:p14="http://schemas.microsoft.com/office/powerpoint/2010/main" val="308523872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66DA3-9206-4F0E-A7C3-56E572171D1E}"/>
              </a:ext>
            </a:extLst>
          </p:cNvPr>
          <p:cNvSpPr>
            <a:spLocks noGrp="1"/>
          </p:cNvSpPr>
          <p:nvPr>
            <p:ph type="title"/>
          </p:nvPr>
        </p:nvSpPr>
        <p:spPr/>
        <p:txBody>
          <a:bodyPr/>
          <a:lstStyle/>
          <a:p>
            <a:r>
              <a:rPr lang="en-GB" dirty="0"/>
              <a:t>Transfer Capacity Study</a:t>
            </a:r>
            <a:br>
              <a:rPr lang="en-GB" dirty="0"/>
            </a:br>
            <a:r>
              <a:rPr lang="en-GB" dirty="0"/>
              <a:t>Results</a:t>
            </a:r>
          </a:p>
        </p:txBody>
      </p:sp>
      <p:sp>
        <p:nvSpPr>
          <p:cNvPr id="3" name="Content Placeholder 2">
            <a:extLst>
              <a:ext uri="{FF2B5EF4-FFF2-40B4-BE49-F238E27FC236}">
                <a16:creationId xmlns:a16="http://schemas.microsoft.com/office/drawing/2014/main" id="{BDF17469-F701-4DBD-B4FC-4C32CBEC67D9}"/>
              </a:ext>
            </a:extLst>
          </p:cNvPr>
          <p:cNvSpPr>
            <a:spLocks noGrp="1"/>
          </p:cNvSpPr>
          <p:nvPr>
            <p:ph sz="quarter" idx="11"/>
          </p:nvPr>
        </p:nvSpPr>
        <p:spPr/>
        <p:txBody>
          <a:bodyPr/>
          <a:lstStyle/>
          <a:p>
            <a:r>
              <a:rPr lang="en-GB" dirty="0"/>
              <a:t>Demo:</a:t>
            </a:r>
          </a:p>
          <a:p>
            <a:pPr marL="342900" indent="-342900">
              <a:buFont typeface="Arial" panose="020B0604020202020204" pitchFamily="34" charset="0"/>
              <a:buChar char="•"/>
            </a:pPr>
            <a:r>
              <a:rPr lang="en-GB" dirty="0"/>
              <a:t>Show the results of the two study choices.</a:t>
            </a:r>
          </a:p>
          <a:p>
            <a:pPr marL="342900" indent="-342900">
              <a:buFont typeface="Arial" panose="020B0604020202020204" pitchFamily="34" charset="0"/>
              <a:buChar char="•"/>
            </a:pPr>
            <a:r>
              <a:rPr lang="en-GB" dirty="0"/>
              <a:t>Show how the user-defined points are used by each study choice.</a:t>
            </a:r>
          </a:p>
        </p:txBody>
      </p:sp>
      <p:sp>
        <p:nvSpPr>
          <p:cNvPr id="4" name="Slide Number Placeholder 3">
            <a:extLst>
              <a:ext uri="{FF2B5EF4-FFF2-40B4-BE49-F238E27FC236}">
                <a16:creationId xmlns:a16="http://schemas.microsoft.com/office/drawing/2014/main" id="{E9CAF2C8-CC63-4A00-946D-35D3AD8485F4}"/>
              </a:ext>
            </a:extLst>
          </p:cNvPr>
          <p:cNvSpPr>
            <a:spLocks noGrp="1"/>
          </p:cNvSpPr>
          <p:nvPr>
            <p:ph type="sldNum" sz="quarter" idx="4"/>
          </p:nvPr>
        </p:nvSpPr>
        <p:spPr/>
        <p:txBody>
          <a:bodyPr/>
          <a:lstStyle/>
          <a:p>
            <a:fld id="{D32BAE6A-B452-4007-8177-56DD051636F9}" type="slidenum">
              <a:rPr lang="en-GB" noProof="1" smtClean="0"/>
              <a:pPr/>
              <a:t>15</a:t>
            </a:fld>
            <a:endParaRPr lang="en-GB" noProof="1"/>
          </a:p>
        </p:txBody>
      </p:sp>
      <p:sp>
        <p:nvSpPr>
          <p:cNvPr id="5" name="Footer Placeholder 4">
            <a:extLst>
              <a:ext uri="{FF2B5EF4-FFF2-40B4-BE49-F238E27FC236}">
                <a16:creationId xmlns:a16="http://schemas.microsoft.com/office/drawing/2014/main" id="{5474EDD5-CE0D-4BCA-BE69-99CE02F7F5EF}"/>
              </a:ext>
            </a:extLst>
          </p:cNvPr>
          <p:cNvSpPr>
            <a:spLocks noGrp="1"/>
          </p:cNvSpPr>
          <p:nvPr>
            <p:ph type="ftr" sz="quarter" idx="3"/>
          </p:nvPr>
        </p:nvSpPr>
        <p:spPr/>
        <p:txBody>
          <a:bodyPr/>
          <a:lstStyle/>
          <a:p>
            <a:pPr>
              <a:defRPr/>
            </a:pPr>
            <a:r>
              <a:rPr lang="en-GB" noProof="1"/>
              <a:t>Footer </a:t>
            </a:r>
          </a:p>
        </p:txBody>
      </p:sp>
    </p:spTree>
    <p:extLst>
      <p:ext uri="{BB962C8B-B14F-4D97-AF65-F5344CB8AC3E}">
        <p14:creationId xmlns:p14="http://schemas.microsoft.com/office/powerpoint/2010/main" val="281401552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66DA3-9206-4F0E-A7C3-56E572171D1E}"/>
              </a:ext>
            </a:extLst>
          </p:cNvPr>
          <p:cNvSpPr>
            <a:spLocks noGrp="1"/>
          </p:cNvSpPr>
          <p:nvPr>
            <p:ph type="title"/>
          </p:nvPr>
        </p:nvSpPr>
        <p:spPr/>
        <p:txBody>
          <a:bodyPr/>
          <a:lstStyle/>
          <a:p>
            <a:r>
              <a:rPr lang="en-GB" dirty="0"/>
              <a:t>Cable Loss Study</a:t>
            </a:r>
            <a:br>
              <a:rPr lang="en-GB" dirty="0"/>
            </a:br>
            <a:r>
              <a:rPr lang="en-GB" dirty="0"/>
              <a:t>Typical Input</a:t>
            </a:r>
          </a:p>
        </p:txBody>
      </p:sp>
      <p:sp>
        <p:nvSpPr>
          <p:cNvPr id="3" name="Content Placeholder 2">
            <a:extLst>
              <a:ext uri="{FF2B5EF4-FFF2-40B4-BE49-F238E27FC236}">
                <a16:creationId xmlns:a16="http://schemas.microsoft.com/office/drawing/2014/main" id="{BDF17469-F701-4DBD-B4FC-4C32CBEC67D9}"/>
              </a:ext>
            </a:extLst>
          </p:cNvPr>
          <p:cNvSpPr>
            <a:spLocks noGrp="1"/>
          </p:cNvSpPr>
          <p:nvPr>
            <p:ph sz="quarter" idx="11"/>
          </p:nvPr>
        </p:nvSpPr>
        <p:spPr/>
        <p:txBody>
          <a:bodyPr/>
          <a:lstStyle/>
          <a:p>
            <a:r>
              <a:rPr lang="en-GB" dirty="0"/>
              <a:t>Demo:</a:t>
            </a:r>
          </a:p>
          <a:p>
            <a:pPr marL="285750" indent="-285750">
              <a:buFont typeface="Arial" panose="020B0604020202020204" pitchFamily="34" charset="0"/>
              <a:buChar char="•"/>
            </a:pPr>
            <a:r>
              <a:rPr lang="en-GB" dirty="0"/>
              <a:t>Show the tabs of study approaches: IEC and Southampton</a:t>
            </a:r>
          </a:p>
          <a:p>
            <a:pPr marL="285750" indent="-285750">
              <a:buFont typeface="Arial" panose="020B0604020202020204" pitchFamily="34" charset="0"/>
              <a:buChar char="•"/>
            </a:pPr>
            <a:r>
              <a:rPr lang="en-GB" dirty="0"/>
              <a:t>Show the Questions of </a:t>
            </a:r>
            <a:r>
              <a:rPr lang="en-GB"/>
              <a:t>Southampton approach in </a:t>
            </a:r>
            <a:r>
              <a:rPr lang="en-GB" dirty="0"/>
              <a:t>Knowledge Base</a:t>
            </a:r>
          </a:p>
        </p:txBody>
      </p:sp>
      <p:sp>
        <p:nvSpPr>
          <p:cNvPr id="4" name="Slide Number Placeholder 3">
            <a:extLst>
              <a:ext uri="{FF2B5EF4-FFF2-40B4-BE49-F238E27FC236}">
                <a16:creationId xmlns:a16="http://schemas.microsoft.com/office/drawing/2014/main" id="{E9CAF2C8-CC63-4A00-946D-35D3AD8485F4}"/>
              </a:ext>
            </a:extLst>
          </p:cNvPr>
          <p:cNvSpPr>
            <a:spLocks noGrp="1"/>
          </p:cNvSpPr>
          <p:nvPr>
            <p:ph type="sldNum" sz="quarter" idx="4"/>
          </p:nvPr>
        </p:nvSpPr>
        <p:spPr/>
        <p:txBody>
          <a:bodyPr/>
          <a:lstStyle/>
          <a:p>
            <a:fld id="{D32BAE6A-B452-4007-8177-56DD051636F9}" type="slidenum">
              <a:rPr lang="en-GB" noProof="1" smtClean="0"/>
              <a:pPr/>
              <a:t>16</a:t>
            </a:fld>
            <a:endParaRPr lang="en-GB" noProof="1"/>
          </a:p>
        </p:txBody>
      </p:sp>
      <p:sp>
        <p:nvSpPr>
          <p:cNvPr id="5" name="Footer Placeholder 4">
            <a:extLst>
              <a:ext uri="{FF2B5EF4-FFF2-40B4-BE49-F238E27FC236}">
                <a16:creationId xmlns:a16="http://schemas.microsoft.com/office/drawing/2014/main" id="{5474EDD5-CE0D-4BCA-BE69-99CE02F7F5EF}"/>
              </a:ext>
            </a:extLst>
          </p:cNvPr>
          <p:cNvSpPr>
            <a:spLocks noGrp="1"/>
          </p:cNvSpPr>
          <p:nvPr>
            <p:ph type="ftr" sz="quarter" idx="3"/>
          </p:nvPr>
        </p:nvSpPr>
        <p:spPr/>
        <p:txBody>
          <a:bodyPr/>
          <a:lstStyle/>
          <a:p>
            <a:pPr>
              <a:defRPr/>
            </a:pPr>
            <a:r>
              <a:rPr lang="en-GB" noProof="1"/>
              <a:t>Footer </a:t>
            </a:r>
          </a:p>
        </p:txBody>
      </p:sp>
    </p:spTree>
    <p:extLst>
      <p:ext uri="{BB962C8B-B14F-4D97-AF65-F5344CB8AC3E}">
        <p14:creationId xmlns:p14="http://schemas.microsoft.com/office/powerpoint/2010/main" val="105246069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66DA3-9206-4F0E-A7C3-56E572171D1E}"/>
              </a:ext>
            </a:extLst>
          </p:cNvPr>
          <p:cNvSpPr>
            <a:spLocks noGrp="1"/>
          </p:cNvSpPr>
          <p:nvPr>
            <p:ph type="title"/>
          </p:nvPr>
        </p:nvSpPr>
        <p:spPr/>
        <p:txBody>
          <a:bodyPr/>
          <a:lstStyle/>
          <a:p>
            <a:r>
              <a:rPr lang="en-GB" dirty="0"/>
              <a:t>Cable Loss Study</a:t>
            </a:r>
            <a:br>
              <a:rPr lang="en-GB" dirty="0"/>
            </a:br>
            <a:r>
              <a:rPr lang="en-GB" dirty="0"/>
              <a:t>Results</a:t>
            </a:r>
          </a:p>
        </p:txBody>
      </p:sp>
      <p:sp>
        <p:nvSpPr>
          <p:cNvPr id="3" name="Content Placeholder 2">
            <a:extLst>
              <a:ext uri="{FF2B5EF4-FFF2-40B4-BE49-F238E27FC236}">
                <a16:creationId xmlns:a16="http://schemas.microsoft.com/office/drawing/2014/main" id="{BDF17469-F701-4DBD-B4FC-4C32CBEC67D9}"/>
              </a:ext>
            </a:extLst>
          </p:cNvPr>
          <p:cNvSpPr>
            <a:spLocks noGrp="1"/>
          </p:cNvSpPr>
          <p:nvPr>
            <p:ph sz="quarter" idx="11"/>
          </p:nvPr>
        </p:nvSpPr>
        <p:spPr/>
        <p:txBody>
          <a:bodyPr/>
          <a:lstStyle/>
          <a:p>
            <a:r>
              <a:rPr lang="en-GB" dirty="0"/>
              <a:t>Demo:</a:t>
            </a:r>
          </a:p>
          <a:p>
            <a:pPr marL="342900" indent="-342900">
              <a:buFont typeface="+mj-lt"/>
              <a:buAutoNum type="arabicPeriod"/>
            </a:pPr>
            <a:r>
              <a:rPr lang="en-GB" dirty="0"/>
              <a:t>Show the Knowledge Base, and go through Transfer Capacity Study. Use split screen and put the GUI and the Knowledge Base side-by-side. </a:t>
            </a:r>
          </a:p>
          <a:p>
            <a:pPr marL="573300" lvl="1" indent="-342900">
              <a:buFont typeface="+mj-lt"/>
              <a:buAutoNum type="arabicParenR"/>
            </a:pPr>
            <a:r>
              <a:rPr lang="en-GB" dirty="0"/>
              <a:t>Show the first question in section 3.1. Business Challenge </a:t>
            </a:r>
          </a:p>
        </p:txBody>
      </p:sp>
      <p:sp>
        <p:nvSpPr>
          <p:cNvPr id="4" name="Slide Number Placeholder 3">
            <a:extLst>
              <a:ext uri="{FF2B5EF4-FFF2-40B4-BE49-F238E27FC236}">
                <a16:creationId xmlns:a16="http://schemas.microsoft.com/office/drawing/2014/main" id="{E9CAF2C8-CC63-4A00-946D-35D3AD8485F4}"/>
              </a:ext>
            </a:extLst>
          </p:cNvPr>
          <p:cNvSpPr>
            <a:spLocks noGrp="1"/>
          </p:cNvSpPr>
          <p:nvPr>
            <p:ph type="sldNum" sz="quarter" idx="4"/>
          </p:nvPr>
        </p:nvSpPr>
        <p:spPr/>
        <p:txBody>
          <a:bodyPr/>
          <a:lstStyle/>
          <a:p>
            <a:fld id="{D32BAE6A-B452-4007-8177-56DD051636F9}" type="slidenum">
              <a:rPr lang="en-GB" noProof="1" smtClean="0"/>
              <a:pPr/>
              <a:t>17</a:t>
            </a:fld>
            <a:endParaRPr lang="en-GB" noProof="1"/>
          </a:p>
        </p:txBody>
      </p:sp>
      <p:sp>
        <p:nvSpPr>
          <p:cNvPr id="5" name="Footer Placeholder 4">
            <a:extLst>
              <a:ext uri="{FF2B5EF4-FFF2-40B4-BE49-F238E27FC236}">
                <a16:creationId xmlns:a16="http://schemas.microsoft.com/office/drawing/2014/main" id="{5474EDD5-CE0D-4BCA-BE69-99CE02F7F5EF}"/>
              </a:ext>
            </a:extLst>
          </p:cNvPr>
          <p:cNvSpPr>
            <a:spLocks noGrp="1"/>
          </p:cNvSpPr>
          <p:nvPr>
            <p:ph type="ftr" sz="quarter" idx="3"/>
          </p:nvPr>
        </p:nvSpPr>
        <p:spPr/>
        <p:txBody>
          <a:bodyPr/>
          <a:lstStyle/>
          <a:p>
            <a:pPr>
              <a:defRPr/>
            </a:pPr>
            <a:r>
              <a:rPr lang="en-GB" noProof="1"/>
              <a:t>Footer </a:t>
            </a:r>
          </a:p>
        </p:txBody>
      </p:sp>
    </p:spTree>
    <p:extLst>
      <p:ext uri="{BB962C8B-B14F-4D97-AF65-F5344CB8AC3E}">
        <p14:creationId xmlns:p14="http://schemas.microsoft.com/office/powerpoint/2010/main" val="391922821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66DA3-9206-4F0E-A7C3-56E572171D1E}"/>
              </a:ext>
            </a:extLst>
          </p:cNvPr>
          <p:cNvSpPr>
            <a:spLocks noGrp="1"/>
          </p:cNvSpPr>
          <p:nvPr>
            <p:ph type="title"/>
          </p:nvPr>
        </p:nvSpPr>
        <p:spPr/>
        <p:txBody>
          <a:bodyPr/>
          <a:lstStyle/>
          <a:p>
            <a:r>
              <a:rPr lang="en-GB" dirty="0"/>
              <a:t>Cable CAPEX and OPEX Study</a:t>
            </a:r>
            <a:br>
              <a:rPr lang="en-GB" dirty="0"/>
            </a:br>
            <a:r>
              <a:rPr lang="en-GB" dirty="0"/>
              <a:t>GUI</a:t>
            </a:r>
          </a:p>
        </p:txBody>
      </p:sp>
      <p:sp>
        <p:nvSpPr>
          <p:cNvPr id="3" name="Content Placeholder 2">
            <a:extLst>
              <a:ext uri="{FF2B5EF4-FFF2-40B4-BE49-F238E27FC236}">
                <a16:creationId xmlns:a16="http://schemas.microsoft.com/office/drawing/2014/main" id="{BDF17469-F701-4DBD-B4FC-4C32CBEC67D9}"/>
              </a:ext>
            </a:extLst>
          </p:cNvPr>
          <p:cNvSpPr>
            <a:spLocks noGrp="1"/>
          </p:cNvSpPr>
          <p:nvPr>
            <p:ph sz="quarter" idx="11"/>
          </p:nvPr>
        </p:nvSpPr>
        <p:spPr/>
        <p:txBody>
          <a:bodyPr/>
          <a:lstStyle/>
          <a:p>
            <a:r>
              <a:rPr lang="en-GB" dirty="0"/>
              <a:t>Demo:</a:t>
            </a:r>
          </a:p>
          <a:p>
            <a:pPr marL="342900" indent="-342900">
              <a:buFont typeface="+mj-lt"/>
              <a:buAutoNum type="arabicPeriod"/>
            </a:pPr>
            <a:r>
              <a:rPr lang="en-GB" dirty="0"/>
              <a:t>Show the Knowledge Base, and go through Transfer Capacity Study. Use split screen and put the GUI and the Knowledge Base side-by-side. </a:t>
            </a:r>
          </a:p>
          <a:p>
            <a:pPr marL="573300" lvl="1" indent="-342900">
              <a:buFont typeface="+mj-lt"/>
              <a:buAutoNum type="arabicParenR"/>
            </a:pPr>
            <a:r>
              <a:rPr lang="en-GB" dirty="0"/>
              <a:t>Show the first question in section 3.1. Business Challenge </a:t>
            </a:r>
          </a:p>
        </p:txBody>
      </p:sp>
      <p:sp>
        <p:nvSpPr>
          <p:cNvPr id="4" name="Slide Number Placeholder 3">
            <a:extLst>
              <a:ext uri="{FF2B5EF4-FFF2-40B4-BE49-F238E27FC236}">
                <a16:creationId xmlns:a16="http://schemas.microsoft.com/office/drawing/2014/main" id="{E9CAF2C8-CC63-4A00-946D-35D3AD8485F4}"/>
              </a:ext>
            </a:extLst>
          </p:cNvPr>
          <p:cNvSpPr>
            <a:spLocks noGrp="1"/>
          </p:cNvSpPr>
          <p:nvPr>
            <p:ph type="sldNum" sz="quarter" idx="4"/>
          </p:nvPr>
        </p:nvSpPr>
        <p:spPr/>
        <p:txBody>
          <a:bodyPr/>
          <a:lstStyle/>
          <a:p>
            <a:fld id="{D32BAE6A-B452-4007-8177-56DD051636F9}" type="slidenum">
              <a:rPr lang="en-GB" noProof="1" smtClean="0"/>
              <a:pPr/>
              <a:t>18</a:t>
            </a:fld>
            <a:endParaRPr lang="en-GB" noProof="1"/>
          </a:p>
        </p:txBody>
      </p:sp>
      <p:sp>
        <p:nvSpPr>
          <p:cNvPr id="5" name="Footer Placeholder 4">
            <a:extLst>
              <a:ext uri="{FF2B5EF4-FFF2-40B4-BE49-F238E27FC236}">
                <a16:creationId xmlns:a16="http://schemas.microsoft.com/office/drawing/2014/main" id="{5474EDD5-CE0D-4BCA-BE69-99CE02F7F5EF}"/>
              </a:ext>
            </a:extLst>
          </p:cNvPr>
          <p:cNvSpPr>
            <a:spLocks noGrp="1"/>
          </p:cNvSpPr>
          <p:nvPr>
            <p:ph type="ftr" sz="quarter" idx="3"/>
          </p:nvPr>
        </p:nvSpPr>
        <p:spPr/>
        <p:txBody>
          <a:bodyPr/>
          <a:lstStyle/>
          <a:p>
            <a:pPr>
              <a:defRPr/>
            </a:pPr>
            <a:r>
              <a:rPr lang="en-GB" noProof="1"/>
              <a:t>Footer </a:t>
            </a:r>
          </a:p>
        </p:txBody>
      </p:sp>
    </p:spTree>
    <p:extLst>
      <p:ext uri="{BB962C8B-B14F-4D97-AF65-F5344CB8AC3E}">
        <p14:creationId xmlns:p14="http://schemas.microsoft.com/office/powerpoint/2010/main" val="49349769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66DA3-9206-4F0E-A7C3-56E572171D1E}"/>
              </a:ext>
            </a:extLst>
          </p:cNvPr>
          <p:cNvSpPr>
            <a:spLocks noGrp="1"/>
          </p:cNvSpPr>
          <p:nvPr>
            <p:ph type="title"/>
          </p:nvPr>
        </p:nvSpPr>
        <p:spPr/>
        <p:txBody>
          <a:bodyPr/>
          <a:lstStyle/>
          <a:p>
            <a:r>
              <a:rPr lang="en-GB" dirty="0"/>
              <a:t>Cable CAPEX and OPEX Study</a:t>
            </a:r>
            <a:br>
              <a:rPr lang="en-GB" dirty="0"/>
            </a:br>
            <a:r>
              <a:rPr lang="en-GB" dirty="0"/>
              <a:t>Results</a:t>
            </a:r>
          </a:p>
        </p:txBody>
      </p:sp>
      <p:sp>
        <p:nvSpPr>
          <p:cNvPr id="3" name="Content Placeholder 2">
            <a:extLst>
              <a:ext uri="{FF2B5EF4-FFF2-40B4-BE49-F238E27FC236}">
                <a16:creationId xmlns:a16="http://schemas.microsoft.com/office/drawing/2014/main" id="{BDF17469-F701-4DBD-B4FC-4C32CBEC67D9}"/>
              </a:ext>
            </a:extLst>
          </p:cNvPr>
          <p:cNvSpPr>
            <a:spLocks noGrp="1"/>
          </p:cNvSpPr>
          <p:nvPr>
            <p:ph sz="quarter" idx="11"/>
          </p:nvPr>
        </p:nvSpPr>
        <p:spPr/>
        <p:txBody>
          <a:bodyPr/>
          <a:lstStyle/>
          <a:p>
            <a:r>
              <a:rPr lang="en-GB" dirty="0"/>
              <a:t>Demo:</a:t>
            </a:r>
          </a:p>
          <a:p>
            <a:pPr marL="342900" indent="-342900">
              <a:buFont typeface="+mj-lt"/>
              <a:buAutoNum type="arabicPeriod"/>
            </a:pPr>
            <a:r>
              <a:rPr lang="en-GB" dirty="0"/>
              <a:t>Show the Knowledge Base, and go through Transfer Capacity Study. Use split screen and put the GUI and the Knowledge Base side-by-side. </a:t>
            </a:r>
          </a:p>
          <a:p>
            <a:pPr marL="573300" lvl="1" indent="-342900">
              <a:buFont typeface="+mj-lt"/>
              <a:buAutoNum type="arabicParenR"/>
            </a:pPr>
            <a:r>
              <a:rPr lang="en-GB" dirty="0"/>
              <a:t>Show the first question in section 3.1. Business Challenge </a:t>
            </a:r>
          </a:p>
        </p:txBody>
      </p:sp>
      <p:sp>
        <p:nvSpPr>
          <p:cNvPr id="4" name="Slide Number Placeholder 3">
            <a:extLst>
              <a:ext uri="{FF2B5EF4-FFF2-40B4-BE49-F238E27FC236}">
                <a16:creationId xmlns:a16="http://schemas.microsoft.com/office/drawing/2014/main" id="{E9CAF2C8-CC63-4A00-946D-35D3AD8485F4}"/>
              </a:ext>
            </a:extLst>
          </p:cNvPr>
          <p:cNvSpPr>
            <a:spLocks noGrp="1"/>
          </p:cNvSpPr>
          <p:nvPr>
            <p:ph type="sldNum" sz="quarter" idx="4"/>
          </p:nvPr>
        </p:nvSpPr>
        <p:spPr/>
        <p:txBody>
          <a:bodyPr/>
          <a:lstStyle/>
          <a:p>
            <a:fld id="{D32BAE6A-B452-4007-8177-56DD051636F9}" type="slidenum">
              <a:rPr lang="en-GB" noProof="1" smtClean="0"/>
              <a:pPr/>
              <a:t>19</a:t>
            </a:fld>
            <a:endParaRPr lang="en-GB" noProof="1"/>
          </a:p>
        </p:txBody>
      </p:sp>
      <p:sp>
        <p:nvSpPr>
          <p:cNvPr id="5" name="Footer Placeholder 4">
            <a:extLst>
              <a:ext uri="{FF2B5EF4-FFF2-40B4-BE49-F238E27FC236}">
                <a16:creationId xmlns:a16="http://schemas.microsoft.com/office/drawing/2014/main" id="{5474EDD5-CE0D-4BCA-BE69-99CE02F7F5EF}"/>
              </a:ext>
            </a:extLst>
          </p:cNvPr>
          <p:cNvSpPr>
            <a:spLocks noGrp="1"/>
          </p:cNvSpPr>
          <p:nvPr>
            <p:ph type="ftr" sz="quarter" idx="3"/>
          </p:nvPr>
        </p:nvSpPr>
        <p:spPr/>
        <p:txBody>
          <a:bodyPr/>
          <a:lstStyle/>
          <a:p>
            <a:pPr>
              <a:defRPr/>
            </a:pPr>
            <a:r>
              <a:rPr lang="en-GB" noProof="1"/>
              <a:t>Footer </a:t>
            </a:r>
          </a:p>
        </p:txBody>
      </p:sp>
    </p:spTree>
    <p:extLst>
      <p:ext uri="{BB962C8B-B14F-4D97-AF65-F5344CB8AC3E}">
        <p14:creationId xmlns:p14="http://schemas.microsoft.com/office/powerpoint/2010/main" val="355132742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F1C0F-607D-4398-92F9-0E347117161F}"/>
              </a:ext>
            </a:extLst>
          </p:cNvPr>
          <p:cNvSpPr>
            <a:spLocks noGrp="1"/>
          </p:cNvSpPr>
          <p:nvPr>
            <p:ph type="title"/>
          </p:nvPr>
        </p:nvSpPr>
        <p:spPr/>
        <p:txBody>
          <a:bodyPr/>
          <a:lstStyle/>
          <a:p>
            <a:r>
              <a:rPr lang="en-GB" dirty="0"/>
              <a:t>What to Expect</a:t>
            </a:r>
            <a:br>
              <a:rPr lang="en-GB" dirty="0"/>
            </a:br>
            <a:endParaRPr lang="en-GB" dirty="0"/>
          </a:p>
        </p:txBody>
      </p:sp>
      <p:sp>
        <p:nvSpPr>
          <p:cNvPr id="3" name="Content Placeholder 2">
            <a:extLst>
              <a:ext uri="{FF2B5EF4-FFF2-40B4-BE49-F238E27FC236}">
                <a16:creationId xmlns:a16="http://schemas.microsoft.com/office/drawing/2014/main" id="{1BFC16EF-E1CB-4B8B-A7DC-4DC5AFD54476}"/>
              </a:ext>
            </a:extLst>
          </p:cNvPr>
          <p:cNvSpPr>
            <a:spLocks noGrp="1"/>
          </p:cNvSpPr>
          <p:nvPr>
            <p:ph sz="quarter" idx="11"/>
          </p:nvPr>
        </p:nvSpPr>
        <p:spPr/>
        <p:txBody>
          <a:bodyPr/>
          <a:lstStyle/>
          <a:p>
            <a:pPr marL="285750" indent="-285750">
              <a:buFont typeface="Arial" panose="020B0604020202020204" pitchFamily="34" charset="0"/>
              <a:buChar char="•"/>
            </a:pPr>
            <a:r>
              <a:rPr lang="en-GB" dirty="0"/>
              <a:t>Introduction to Unagi</a:t>
            </a:r>
          </a:p>
          <a:p>
            <a:pPr marL="516150" lvl="1" indent="-285750">
              <a:buFont typeface="Arial" panose="020B0604020202020204" pitchFamily="34" charset="0"/>
              <a:buChar char="•"/>
            </a:pPr>
            <a:r>
              <a:rPr lang="en-GB" dirty="0"/>
              <a:t>Database</a:t>
            </a:r>
          </a:p>
          <a:p>
            <a:pPr marL="516150" lvl="1" indent="-285750">
              <a:buFont typeface="Arial" panose="020B0604020202020204" pitchFamily="34" charset="0"/>
              <a:buChar char="•"/>
            </a:pPr>
            <a:r>
              <a:rPr lang="en-GB" dirty="0"/>
              <a:t>Studies</a:t>
            </a:r>
          </a:p>
          <a:p>
            <a:pPr marL="285750" indent="-285750">
              <a:buFont typeface="Arial" panose="020B0604020202020204" pitchFamily="34" charset="0"/>
              <a:buChar char="•"/>
            </a:pPr>
            <a:r>
              <a:rPr lang="en-GB" dirty="0"/>
              <a:t>How to use the application</a:t>
            </a:r>
          </a:p>
          <a:p>
            <a:pPr marL="516150" lvl="1" indent="-285750">
              <a:buFont typeface="Arial" panose="020B0604020202020204" pitchFamily="34" charset="0"/>
              <a:buChar char="•"/>
            </a:pPr>
            <a:r>
              <a:rPr lang="en-GB" dirty="0"/>
              <a:t>Explain the Graphical User Interface (GUI)</a:t>
            </a:r>
          </a:p>
          <a:p>
            <a:pPr marL="516150" lvl="1" indent="-285750">
              <a:buFont typeface="Arial" panose="020B0604020202020204" pitchFamily="34" charset="0"/>
              <a:buChar char="•"/>
            </a:pPr>
            <a:r>
              <a:rPr lang="en-GB" dirty="0"/>
              <a:t>Demos on how to use the GUI</a:t>
            </a:r>
          </a:p>
          <a:p>
            <a:pPr marL="516150" lvl="1" indent="-285750">
              <a:buFont typeface="Arial" panose="020B0604020202020204" pitchFamily="34" charset="0"/>
              <a:buChar char="•"/>
            </a:pPr>
            <a:endParaRPr lang="en-GB" dirty="0"/>
          </a:p>
          <a:p>
            <a:r>
              <a:rPr lang="en-GB" dirty="0"/>
              <a:t>With this demo you can start to test/review the Unagi in the dev-environment in Shell’s platform.</a:t>
            </a:r>
          </a:p>
          <a:p>
            <a:r>
              <a:rPr lang="en-GB" dirty="0"/>
              <a:t>Total Duration: 45 min. Demo: 30/35 min. Q&amp;A: 10/15 min.</a:t>
            </a:r>
          </a:p>
          <a:p>
            <a:endParaRPr lang="en-GB" dirty="0"/>
          </a:p>
          <a:p>
            <a:r>
              <a:rPr lang="en-GB" dirty="0"/>
              <a:t>Not included in this demo.</a:t>
            </a:r>
          </a:p>
          <a:p>
            <a:pPr marL="285750" indent="-285750">
              <a:buFont typeface="Arial" panose="020B0604020202020204" pitchFamily="34" charset="0"/>
              <a:buChar char="•"/>
            </a:pPr>
            <a:r>
              <a:rPr lang="en-GB" dirty="0"/>
              <a:t>Explain the Physics and Algorithm behind each study – It needs a dedicated workshop/tutorial</a:t>
            </a:r>
          </a:p>
          <a:p>
            <a:pPr marL="516150" lvl="1" indent="-285750">
              <a:buFont typeface="Arial" panose="020B0604020202020204" pitchFamily="34" charset="0"/>
              <a:buChar char="•"/>
            </a:pPr>
            <a:endParaRPr lang="en-GB" dirty="0"/>
          </a:p>
          <a:p>
            <a:endParaRPr lang="en-GB" dirty="0"/>
          </a:p>
        </p:txBody>
      </p:sp>
      <p:sp>
        <p:nvSpPr>
          <p:cNvPr id="4" name="Slide Number Placeholder 3">
            <a:extLst>
              <a:ext uri="{FF2B5EF4-FFF2-40B4-BE49-F238E27FC236}">
                <a16:creationId xmlns:a16="http://schemas.microsoft.com/office/drawing/2014/main" id="{AAA0A820-AFF3-45F4-8A5C-113976BB82FD}"/>
              </a:ext>
            </a:extLst>
          </p:cNvPr>
          <p:cNvSpPr>
            <a:spLocks noGrp="1"/>
          </p:cNvSpPr>
          <p:nvPr>
            <p:ph type="sldNum" sz="quarter" idx="4"/>
          </p:nvPr>
        </p:nvSpPr>
        <p:spPr/>
        <p:txBody>
          <a:bodyPr/>
          <a:lstStyle/>
          <a:p>
            <a:fld id="{D32BAE6A-B452-4007-8177-56DD051636F9}" type="slidenum">
              <a:rPr lang="en-GB" noProof="1" smtClean="0"/>
              <a:pPr/>
              <a:t>2</a:t>
            </a:fld>
            <a:endParaRPr lang="en-GB" noProof="1"/>
          </a:p>
        </p:txBody>
      </p:sp>
      <p:sp>
        <p:nvSpPr>
          <p:cNvPr id="5" name="Footer Placeholder 4">
            <a:extLst>
              <a:ext uri="{FF2B5EF4-FFF2-40B4-BE49-F238E27FC236}">
                <a16:creationId xmlns:a16="http://schemas.microsoft.com/office/drawing/2014/main" id="{BC1A9794-863F-489A-B331-60D4FF76704E}"/>
              </a:ext>
            </a:extLst>
          </p:cNvPr>
          <p:cNvSpPr>
            <a:spLocks noGrp="1"/>
          </p:cNvSpPr>
          <p:nvPr>
            <p:ph type="ftr" sz="quarter" idx="3"/>
          </p:nvPr>
        </p:nvSpPr>
        <p:spPr/>
        <p:txBody>
          <a:bodyPr/>
          <a:lstStyle/>
          <a:p>
            <a:pPr>
              <a:defRPr/>
            </a:pPr>
            <a:r>
              <a:rPr lang="en-GB" noProof="1"/>
              <a:t>Footer </a:t>
            </a:r>
          </a:p>
        </p:txBody>
      </p:sp>
    </p:spTree>
    <p:extLst>
      <p:ext uri="{BB962C8B-B14F-4D97-AF65-F5344CB8AC3E}">
        <p14:creationId xmlns:p14="http://schemas.microsoft.com/office/powerpoint/2010/main" val="321478155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66DA3-9206-4F0E-A7C3-56E572171D1E}"/>
              </a:ext>
            </a:extLst>
          </p:cNvPr>
          <p:cNvSpPr>
            <a:spLocks noGrp="1"/>
          </p:cNvSpPr>
          <p:nvPr>
            <p:ph type="title"/>
          </p:nvPr>
        </p:nvSpPr>
        <p:spPr/>
        <p:txBody>
          <a:bodyPr/>
          <a:lstStyle/>
          <a:p>
            <a:r>
              <a:rPr lang="en-GB" dirty="0"/>
              <a:t>IAC Loss Study</a:t>
            </a:r>
            <a:br>
              <a:rPr lang="en-GB" dirty="0"/>
            </a:br>
            <a:r>
              <a:rPr lang="en-GB" dirty="0"/>
              <a:t>GUI</a:t>
            </a:r>
          </a:p>
        </p:txBody>
      </p:sp>
      <p:sp>
        <p:nvSpPr>
          <p:cNvPr id="3" name="Content Placeholder 2">
            <a:extLst>
              <a:ext uri="{FF2B5EF4-FFF2-40B4-BE49-F238E27FC236}">
                <a16:creationId xmlns:a16="http://schemas.microsoft.com/office/drawing/2014/main" id="{BDF17469-F701-4DBD-B4FC-4C32CBEC67D9}"/>
              </a:ext>
            </a:extLst>
          </p:cNvPr>
          <p:cNvSpPr>
            <a:spLocks noGrp="1"/>
          </p:cNvSpPr>
          <p:nvPr>
            <p:ph sz="quarter" idx="11"/>
          </p:nvPr>
        </p:nvSpPr>
        <p:spPr/>
        <p:txBody>
          <a:bodyPr/>
          <a:lstStyle/>
          <a:p>
            <a:r>
              <a:rPr lang="en-GB" dirty="0"/>
              <a:t>Demo:</a:t>
            </a:r>
          </a:p>
          <a:p>
            <a:pPr marL="342900" indent="-342900">
              <a:buFont typeface="+mj-lt"/>
              <a:buAutoNum type="arabicPeriod"/>
            </a:pPr>
            <a:r>
              <a:rPr lang="en-GB" dirty="0"/>
              <a:t>Show the Knowledge Base, and go through Transfer Capacity Study. Use split screen and put the GUI and the Knowledge Base side-by-side. </a:t>
            </a:r>
          </a:p>
          <a:p>
            <a:pPr marL="573300" lvl="1" indent="-342900">
              <a:buFont typeface="+mj-lt"/>
              <a:buAutoNum type="arabicParenR"/>
            </a:pPr>
            <a:r>
              <a:rPr lang="en-GB" dirty="0"/>
              <a:t>Show the first question in section 3.1. Business Challenge </a:t>
            </a:r>
          </a:p>
        </p:txBody>
      </p:sp>
      <p:sp>
        <p:nvSpPr>
          <p:cNvPr id="4" name="Slide Number Placeholder 3">
            <a:extLst>
              <a:ext uri="{FF2B5EF4-FFF2-40B4-BE49-F238E27FC236}">
                <a16:creationId xmlns:a16="http://schemas.microsoft.com/office/drawing/2014/main" id="{E9CAF2C8-CC63-4A00-946D-35D3AD8485F4}"/>
              </a:ext>
            </a:extLst>
          </p:cNvPr>
          <p:cNvSpPr>
            <a:spLocks noGrp="1"/>
          </p:cNvSpPr>
          <p:nvPr>
            <p:ph type="sldNum" sz="quarter" idx="4"/>
          </p:nvPr>
        </p:nvSpPr>
        <p:spPr/>
        <p:txBody>
          <a:bodyPr/>
          <a:lstStyle/>
          <a:p>
            <a:fld id="{D32BAE6A-B452-4007-8177-56DD051636F9}" type="slidenum">
              <a:rPr lang="en-GB" noProof="1" smtClean="0"/>
              <a:pPr/>
              <a:t>20</a:t>
            </a:fld>
            <a:endParaRPr lang="en-GB" noProof="1"/>
          </a:p>
        </p:txBody>
      </p:sp>
      <p:sp>
        <p:nvSpPr>
          <p:cNvPr id="5" name="Footer Placeholder 4">
            <a:extLst>
              <a:ext uri="{FF2B5EF4-FFF2-40B4-BE49-F238E27FC236}">
                <a16:creationId xmlns:a16="http://schemas.microsoft.com/office/drawing/2014/main" id="{5474EDD5-CE0D-4BCA-BE69-99CE02F7F5EF}"/>
              </a:ext>
            </a:extLst>
          </p:cNvPr>
          <p:cNvSpPr>
            <a:spLocks noGrp="1"/>
          </p:cNvSpPr>
          <p:nvPr>
            <p:ph type="ftr" sz="quarter" idx="3"/>
          </p:nvPr>
        </p:nvSpPr>
        <p:spPr/>
        <p:txBody>
          <a:bodyPr/>
          <a:lstStyle/>
          <a:p>
            <a:pPr>
              <a:defRPr/>
            </a:pPr>
            <a:r>
              <a:rPr lang="en-GB" noProof="1"/>
              <a:t>Footer </a:t>
            </a:r>
          </a:p>
        </p:txBody>
      </p:sp>
    </p:spTree>
    <p:extLst>
      <p:ext uri="{BB962C8B-B14F-4D97-AF65-F5344CB8AC3E}">
        <p14:creationId xmlns:p14="http://schemas.microsoft.com/office/powerpoint/2010/main" val="263829878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66DA3-9206-4F0E-A7C3-56E572171D1E}"/>
              </a:ext>
            </a:extLst>
          </p:cNvPr>
          <p:cNvSpPr>
            <a:spLocks noGrp="1"/>
          </p:cNvSpPr>
          <p:nvPr>
            <p:ph type="title"/>
          </p:nvPr>
        </p:nvSpPr>
        <p:spPr/>
        <p:txBody>
          <a:bodyPr/>
          <a:lstStyle/>
          <a:p>
            <a:r>
              <a:rPr lang="en-GB" dirty="0"/>
              <a:t>IAC Loss Study</a:t>
            </a:r>
            <a:br>
              <a:rPr lang="en-GB"/>
            </a:br>
            <a:r>
              <a:rPr lang="en-GB"/>
              <a:t>Results</a:t>
            </a:r>
            <a:endParaRPr lang="en-GB" dirty="0"/>
          </a:p>
        </p:txBody>
      </p:sp>
      <p:sp>
        <p:nvSpPr>
          <p:cNvPr id="3" name="Content Placeholder 2">
            <a:extLst>
              <a:ext uri="{FF2B5EF4-FFF2-40B4-BE49-F238E27FC236}">
                <a16:creationId xmlns:a16="http://schemas.microsoft.com/office/drawing/2014/main" id="{BDF17469-F701-4DBD-B4FC-4C32CBEC67D9}"/>
              </a:ext>
            </a:extLst>
          </p:cNvPr>
          <p:cNvSpPr>
            <a:spLocks noGrp="1"/>
          </p:cNvSpPr>
          <p:nvPr>
            <p:ph sz="quarter" idx="11"/>
          </p:nvPr>
        </p:nvSpPr>
        <p:spPr/>
        <p:txBody>
          <a:bodyPr/>
          <a:lstStyle/>
          <a:p>
            <a:r>
              <a:rPr lang="en-GB" dirty="0"/>
              <a:t>Demo:</a:t>
            </a:r>
          </a:p>
          <a:p>
            <a:pPr marL="342900" indent="-342900">
              <a:buFont typeface="+mj-lt"/>
              <a:buAutoNum type="arabicPeriod"/>
            </a:pPr>
            <a:r>
              <a:rPr lang="en-GB" dirty="0"/>
              <a:t>Show the Knowledge Base, and go through Transfer Capacity Study. Use split screen and put the GUI and the Knowledge Base side-by-side. </a:t>
            </a:r>
          </a:p>
          <a:p>
            <a:pPr marL="573300" lvl="1" indent="-342900">
              <a:buFont typeface="+mj-lt"/>
              <a:buAutoNum type="arabicParenR"/>
            </a:pPr>
            <a:r>
              <a:rPr lang="en-GB" dirty="0"/>
              <a:t>Show the first question in section 3.1. Business Challenge </a:t>
            </a:r>
          </a:p>
        </p:txBody>
      </p:sp>
      <p:sp>
        <p:nvSpPr>
          <p:cNvPr id="4" name="Slide Number Placeholder 3">
            <a:extLst>
              <a:ext uri="{FF2B5EF4-FFF2-40B4-BE49-F238E27FC236}">
                <a16:creationId xmlns:a16="http://schemas.microsoft.com/office/drawing/2014/main" id="{E9CAF2C8-CC63-4A00-946D-35D3AD8485F4}"/>
              </a:ext>
            </a:extLst>
          </p:cNvPr>
          <p:cNvSpPr>
            <a:spLocks noGrp="1"/>
          </p:cNvSpPr>
          <p:nvPr>
            <p:ph type="sldNum" sz="quarter" idx="4"/>
          </p:nvPr>
        </p:nvSpPr>
        <p:spPr/>
        <p:txBody>
          <a:bodyPr/>
          <a:lstStyle/>
          <a:p>
            <a:fld id="{D32BAE6A-B452-4007-8177-56DD051636F9}" type="slidenum">
              <a:rPr lang="en-GB" noProof="1" smtClean="0"/>
              <a:pPr/>
              <a:t>21</a:t>
            </a:fld>
            <a:endParaRPr lang="en-GB" noProof="1"/>
          </a:p>
        </p:txBody>
      </p:sp>
      <p:sp>
        <p:nvSpPr>
          <p:cNvPr id="5" name="Footer Placeholder 4">
            <a:extLst>
              <a:ext uri="{FF2B5EF4-FFF2-40B4-BE49-F238E27FC236}">
                <a16:creationId xmlns:a16="http://schemas.microsoft.com/office/drawing/2014/main" id="{5474EDD5-CE0D-4BCA-BE69-99CE02F7F5EF}"/>
              </a:ext>
            </a:extLst>
          </p:cNvPr>
          <p:cNvSpPr>
            <a:spLocks noGrp="1"/>
          </p:cNvSpPr>
          <p:nvPr>
            <p:ph type="ftr" sz="quarter" idx="3"/>
          </p:nvPr>
        </p:nvSpPr>
        <p:spPr/>
        <p:txBody>
          <a:bodyPr/>
          <a:lstStyle/>
          <a:p>
            <a:pPr>
              <a:defRPr/>
            </a:pPr>
            <a:r>
              <a:rPr lang="en-GB" noProof="1"/>
              <a:t>Footer </a:t>
            </a:r>
          </a:p>
        </p:txBody>
      </p:sp>
    </p:spTree>
    <p:extLst>
      <p:ext uri="{BB962C8B-B14F-4D97-AF65-F5344CB8AC3E}">
        <p14:creationId xmlns:p14="http://schemas.microsoft.com/office/powerpoint/2010/main" val="219022549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3CD16-1E20-4FE3-880C-871912093ECC}"/>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E45EEA1B-3F09-46B7-B38E-BEDE34C65205}"/>
              </a:ext>
            </a:extLst>
          </p:cNvPr>
          <p:cNvSpPr>
            <a:spLocks noGrp="1"/>
          </p:cNvSpPr>
          <p:nvPr>
            <p:ph sz="quarter" idx="11"/>
          </p:nvPr>
        </p:nvSpPr>
        <p:spPr/>
        <p:txBody>
          <a:bodyPr/>
          <a:lstStyle/>
          <a:p>
            <a:pPr lvl="1"/>
            <a:r>
              <a:rPr lang="en-GB" dirty="0"/>
              <a:t>Please test the tool and share your feedback with me. I will revise it accordingly.</a:t>
            </a:r>
          </a:p>
          <a:p>
            <a:pPr lvl="1"/>
            <a:r>
              <a:rPr lang="en-GB" dirty="0"/>
              <a:t>The AC/DC Concept study is under development. I will work with Yin on this.</a:t>
            </a:r>
          </a:p>
          <a:p>
            <a:pPr marL="0" lvl="1" indent="0">
              <a:buNone/>
            </a:pPr>
            <a:endParaRPr lang="en-GB" dirty="0"/>
          </a:p>
          <a:p>
            <a:endParaRPr lang="en-GB" dirty="0"/>
          </a:p>
          <a:p>
            <a:endParaRPr lang="en-GB" dirty="0"/>
          </a:p>
        </p:txBody>
      </p:sp>
      <p:sp>
        <p:nvSpPr>
          <p:cNvPr id="4" name="Slide Number Placeholder 3">
            <a:extLst>
              <a:ext uri="{FF2B5EF4-FFF2-40B4-BE49-F238E27FC236}">
                <a16:creationId xmlns:a16="http://schemas.microsoft.com/office/drawing/2014/main" id="{1C968299-5716-439B-87F9-266E956B46F6}"/>
              </a:ext>
            </a:extLst>
          </p:cNvPr>
          <p:cNvSpPr>
            <a:spLocks noGrp="1"/>
          </p:cNvSpPr>
          <p:nvPr>
            <p:ph type="sldNum" sz="quarter" idx="4"/>
          </p:nvPr>
        </p:nvSpPr>
        <p:spPr/>
        <p:txBody>
          <a:bodyPr/>
          <a:lstStyle/>
          <a:p>
            <a:fld id="{D32BAE6A-B452-4007-8177-56DD051636F9}" type="slidenum">
              <a:rPr lang="en-GB" noProof="1" smtClean="0"/>
              <a:pPr/>
              <a:t>22</a:t>
            </a:fld>
            <a:endParaRPr lang="en-GB" noProof="1"/>
          </a:p>
        </p:txBody>
      </p:sp>
      <p:sp>
        <p:nvSpPr>
          <p:cNvPr id="5" name="Footer Placeholder 4">
            <a:extLst>
              <a:ext uri="{FF2B5EF4-FFF2-40B4-BE49-F238E27FC236}">
                <a16:creationId xmlns:a16="http://schemas.microsoft.com/office/drawing/2014/main" id="{5B4DC1B6-54FB-418B-9983-FE6B56D53383}"/>
              </a:ext>
            </a:extLst>
          </p:cNvPr>
          <p:cNvSpPr>
            <a:spLocks noGrp="1"/>
          </p:cNvSpPr>
          <p:nvPr>
            <p:ph type="ftr" sz="quarter" idx="3"/>
          </p:nvPr>
        </p:nvSpPr>
        <p:spPr/>
        <p:txBody>
          <a:bodyPr/>
          <a:lstStyle/>
          <a:p>
            <a:pPr>
              <a:defRPr/>
            </a:pPr>
            <a:r>
              <a:rPr lang="en-GB" noProof="1"/>
              <a:t>Footer </a:t>
            </a:r>
          </a:p>
        </p:txBody>
      </p:sp>
    </p:spTree>
    <p:extLst>
      <p:ext uri="{BB962C8B-B14F-4D97-AF65-F5344CB8AC3E}">
        <p14:creationId xmlns:p14="http://schemas.microsoft.com/office/powerpoint/2010/main" val="217862854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894E-16CD-438F-BC36-C331E7E75776}"/>
              </a:ext>
            </a:extLst>
          </p:cNvPr>
          <p:cNvSpPr>
            <a:spLocks noGrp="1"/>
          </p:cNvSpPr>
          <p:nvPr>
            <p:ph type="title"/>
          </p:nvPr>
        </p:nvSpPr>
        <p:spPr/>
        <p:txBody>
          <a:bodyPr/>
          <a:lstStyle/>
          <a:p>
            <a:r>
              <a:rPr lang="en-GB" dirty="0"/>
              <a:t>Suggested Review Items</a:t>
            </a:r>
          </a:p>
        </p:txBody>
      </p:sp>
      <p:sp>
        <p:nvSpPr>
          <p:cNvPr id="3" name="Content Placeholder 2">
            <a:extLst>
              <a:ext uri="{FF2B5EF4-FFF2-40B4-BE49-F238E27FC236}">
                <a16:creationId xmlns:a16="http://schemas.microsoft.com/office/drawing/2014/main" id="{B8788115-A2FC-4768-9BFA-C4A62A8714B9}"/>
              </a:ext>
            </a:extLst>
          </p:cNvPr>
          <p:cNvSpPr>
            <a:spLocks noGrp="1"/>
          </p:cNvSpPr>
          <p:nvPr>
            <p:ph sz="quarter" idx="11"/>
          </p:nvPr>
        </p:nvSpPr>
        <p:spPr>
          <a:xfrm>
            <a:off x="508000" y="1506991"/>
            <a:ext cx="11171238" cy="4830761"/>
          </a:xfrm>
        </p:spPr>
        <p:txBody>
          <a:bodyPr/>
          <a:lstStyle/>
          <a:p>
            <a:pPr lvl="1"/>
            <a:r>
              <a:rPr lang="en-GB" dirty="0"/>
              <a:t>How is your experience with Unagi in general?</a:t>
            </a:r>
          </a:p>
          <a:p>
            <a:pPr lvl="1"/>
            <a:r>
              <a:rPr lang="en-GB" dirty="0"/>
              <a:t>Do you need a workshop/tutorial for the studies in Unagi?</a:t>
            </a:r>
          </a:p>
          <a:p>
            <a:pPr lvl="1"/>
            <a:r>
              <a:rPr lang="en-GB" dirty="0"/>
              <a:t>Check the speed of a study. How many threads do you need so that it is fast enough for you?</a:t>
            </a:r>
          </a:p>
          <a:p>
            <a:pPr lvl="2"/>
            <a:r>
              <a:rPr lang="en-GB" dirty="0"/>
              <a:t>Particularly: Transfer Capacity, Cable CAPEX and OPEX Study, and IAC Loss Study</a:t>
            </a:r>
          </a:p>
          <a:p>
            <a:pPr lvl="1"/>
            <a:r>
              <a:rPr lang="en-GB" dirty="0"/>
              <a:t>Any bugs?</a:t>
            </a:r>
          </a:p>
          <a:p>
            <a:pPr lvl="1"/>
            <a:r>
              <a:rPr lang="en-GB" dirty="0"/>
              <a:t>The Price unit is EUR, which is used just as a money symbol. The exchange rates between currencies are not implemented. Do you need that?</a:t>
            </a:r>
          </a:p>
          <a:p>
            <a:pPr lvl="1"/>
            <a:r>
              <a:rPr lang="en-GB" dirty="0"/>
              <a:t>Do you need more things to be included in the output zip-file for each study?</a:t>
            </a:r>
          </a:p>
          <a:p>
            <a:pPr lvl="1"/>
            <a:r>
              <a:rPr lang="en-GB" dirty="0"/>
              <a:t>Do you need a welcome page? If yes, what content do you want to see?</a:t>
            </a:r>
          </a:p>
          <a:p>
            <a:pPr lvl="1"/>
            <a:r>
              <a:rPr lang="en-GB" dirty="0"/>
              <a:t>The Knowledge Base is currently in pdf-file. Do you prefer a web-version, like html file or something like Confluence inside Shell? Do you want add/change content in the file?</a:t>
            </a:r>
          </a:p>
          <a:p>
            <a:pPr lvl="1"/>
            <a:r>
              <a:rPr lang="en-GB" dirty="0"/>
              <a:t>Do you want to extend the application with new functionalities/studies?</a:t>
            </a:r>
          </a:p>
          <a:p>
            <a:pPr lvl="1"/>
            <a:endParaRPr lang="en-GB" dirty="0"/>
          </a:p>
          <a:p>
            <a:endParaRPr lang="en-GB" dirty="0"/>
          </a:p>
        </p:txBody>
      </p:sp>
      <p:sp>
        <p:nvSpPr>
          <p:cNvPr id="4" name="Slide Number Placeholder 3">
            <a:extLst>
              <a:ext uri="{FF2B5EF4-FFF2-40B4-BE49-F238E27FC236}">
                <a16:creationId xmlns:a16="http://schemas.microsoft.com/office/drawing/2014/main" id="{2BFFB6C6-79B7-4A68-A5E0-F0F5DDA0E85A}"/>
              </a:ext>
            </a:extLst>
          </p:cNvPr>
          <p:cNvSpPr>
            <a:spLocks noGrp="1"/>
          </p:cNvSpPr>
          <p:nvPr>
            <p:ph type="sldNum" sz="quarter" idx="4"/>
          </p:nvPr>
        </p:nvSpPr>
        <p:spPr/>
        <p:txBody>
          <a:bodyPr/>
          <a:lstStyle/>
          <a:p>
            <a:fld id="{D32BAE6A-B452-4007-8177-56DD051636F9}" type="slidenum">
              <a:rPr lang="en-GB" noProof="1" smtClean="0"/>
              <a:pPr/>
              <a:t>23</a:t>
            </a:fld>
            <a:endParaRPr lang="en-GB" noProof="1"/>
          </a:p>
        </p:txBody>
      </p:sp>
      <p:sp>
        <p:nvSpPr>
          <p:cNvPr id="5" name="Footer Placeholder 4">
            <a:extLst>
              <a:ext uri="{FF2B5EF4-FFF2-40B4-BE49-F238E27FC236}">
                <a16:creationId xmlns:a16="http://schemas.microsoft.com/office/drawing/2014/main" id="{290EBCC3-F76A-48AA-8036-90552231BED5}"/>
              </a:ext>
            </a:extLst>
          </p:cNvPr>
          <p:cNvSpPr>
            <a:spLocks noGrp="1"/>
          </p:cNvSpPr>
          <p:nvPr>
            <p:ph type="ftr" sz="quarter" idx="3"/>
          </p:nvPr>
        </p:nvSpPr>
        <p:spPr/>
        <p:txBody>
          <a:bodyPr/>
          <a:lstStyle/>
          <a:p>
            <a:pPr>
              <a:defRPr/>
            </a:pPr>
            <a:r>
              <a:rPr lang="en-GB" noProof="1"/>
              <a:t>Footer </a:t>
            </a:r>
          </a:p>
        </p:txBody>
      </p:sp>
    </p:spTree>
    <p:extLst>
      <p:ext uri="{BB962C8B-B14F-4D97-AF65-F5344CB8AC3E}">
        <p14:creationId xmlns:p14="http://schemas.microsoft.com/office/powerpoint/2010/main" val="89003440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endParaRPr lang="en-GB" dirty="0"/>
          </a:p>
        </p:txBody>
      </p:sp>
      <p:sp>
        <p:nvSpPr>
          <p:cNvPr id="9" name="Text Placeholder 8"/>
          <p:cNvSpPr>
            <a:spLocks noGrp="1"/>
          </p:cNvSpPr>
          <p:nvPr>
            <p:ph type="body" idx="1"/>
          </p:nvPr>
        </p:nvSpPr>
        <p:spPr/>
        <p:txBody>
          <a:bodyPr/>
          <a:lstStyle/>
          <a:p>
            <a:r>
              <a:rPr lang="en-GB" dirty="0"/>
              <a:t>Use Latex on Shell’s Laptop</a:t>
            </a:r>
          </a:p>
        </p:txBody>
      </p:sp>
      <p:sp>
        <p:nvSpPr>
          <p:cNvPr id="10" name="Text Placeholder 9"/>
          <p:cNvSpPr>
            <a:spLocks noGrp="1"/>
          </p:cNvSpPr>
          <p:nvPr>
            <p:ph type="body" sz="quarter" idx="13"/>
          </p:nvPr>
        </p:nvSpPr>
        <p:spPr/>
        <p:txBody>
          <a:bodyPr/>
          <a:lstStyle/>
          <a:p>
            <a:r>
              <a:rPr lang="en-GB" dirty="0"/>
              <a:t>2</a:t>
            </a:r>
          </a:p>
        </p:txBody>
      </p:sp>
      <p:sp>
        <p:nvSpPr>
          <p:cNvPr id="2" name="Date Placeholder 1"/>
          <p:cNvSpPr>
            <a:spLocks noGrp="1"/>
          </p:cNvSpPr>
          <p:nvPr>
            <p:ph type="dt" sz="half" idx="2"/>
          </p:nvPr>
        </p:nvSpPr>
        <p:spPr/>
        <p:txBody>
          <a:bodyPr/>
          <a:lstStyle/>
          <a:p>
            <a:r>
              <a:rPr lang="en-GB" noProof="1"/>
              <a:t>Date Month 2016</a:t>
            </a:r>
          </a:p>
        </p:txBody>
      </p:sp>
      <p:sp>
        <p:nvSpPr>
          <p:cNvPr id="4" name="Slide Number Placeholder 3"/>
          <p:cNvSpPr>
            <a:spLocks noGrp="1"/>
          </p:cNvSpPr>
          <p:nvPr>
            <p:ph type="sldNum" sz="quarter" idx="4"/>
          </p:nvPr>
        </p:nvSpPr>
        <p:spPr/>
        <p:txBody>
          <a:bodyPr/>
          <a:lstStyle/>
          <a:p>
            <a:fld id="{D32BAE6A-B452-4007-8177-56DD051636F9}" type="slidenum">
              <a:rPr lang="en-GB" noProof="1" dirty="0" smtClean="0"/>
              <a:pPr/>
              <a:t>24</a:t>
            </a:fld>
            <a:endParaRPr lang="en-GB" noProof="1"/>
          </a:p>
        </p:txBody>
      </p:sp>
      <p:sp>
        <p:nvSpPr>
          <p:cNvPr id="3" name="Footer Placeholder 2"/>
          <p:cNvSpPr>
            <a:spLocks noGrp="1"/>
          </p:cNvSpPr>
          <p:nvPr>
            <p:ph type="ftr" sz="quarter" idx="3"/>
          </p:nvPr>
        </p:nvSpPr>
        <p:spPr/>
        <p:txBody>
          <a:bodyPr/>
          <a:lstStyle/>
          <a:p>
            <a:r>
              <a:rPr lang="en-GB" noProof="1"/>
              <a:t>Footer </a:t>
            </a:r>
          </a:p>
        </p:txBody>
      </p:sp>
    </p:spTree>
    <p:extLst>
      <p:ext uri="{BB962C8B-B14F-4D97-AF65-F5344CB8AC3E}">
        <p14:creationId xmlns:p14="http://schemas.microsoft.com/office/powerpoint/2010/main" val="14080242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34CD939-DF11-416F-A186-029F7EDD5EE4}"/>
              </a:ext>
            </a:extLst>
          </p:cNvPr>
          <p:cNvSpPr>
            <a:spLocks noGrp="1"/>
          </p:cNvSpPr>
          <p:nvPr>
            <p:ph type="title"/>
          </p:nvPr>
        </p:nvSpPr>
        <p:spPr/>
        <p:txBody>
          <a:bodyPr/>
          <a:lstStyle/>
          <a:p>
            <a:r>
              <a:rPr lang="en-GB" dirty="0"/>
              <a:t>Why Latex</a:t>
            </a:r>
          </a:p>
        </p:txBody>
      </p:sp>
      <p:sp>
        <p:nvSpPr>
          <p:cNvPr id="10" name="Content Placeholder 9">
            <a:extLst>
              <a:ext uri="{FF2B5EF4-FFF2-40B4-BE49-F238E27FC236}">
                <a16:creationId xmlns:a16="http://schemas.microsoft.com/office/drawing/2014/main" id="{F8A95F0C-704C-4DAD-90D9-1ED6A4EB17E3}"/>
              </a:ext>
            </a:extLst>
          </p:cNvPr>
          <p:cNvSpPr>
            <a:spLocks noGrp="1"/>
          </p:cNvSpPr>
          <p:nvPr>
            <p:ph sz="quarter" idx="11"/>
          </p:nvPr>
        </p:nvSpPr>
        <p:spPr>
          <a:xfrm>
            <a:off x="508000" y="1528763"/>
            <a:ext cx="11531600" cy="4830761"/>
          </a:xfrm>
        </p:spPr>
        <p:txBody>
          <a:bodyPr/>
          <a:lstStyle/>
          <a:p>
            <a:pPr marL="342900" indent="-342900">
              <a:buAutoNum type="arabicPeriod"/>
            </a:pPr>
            <a:r>
              <a:rPr lang="en-GB" dirty="0"/>
              <a:t>Generates document with high typographical quality, especially for technical and scientific documentation.</a:t>
            </a:r>
          </a:p>
          <a:p>
            <a:pPr marL="342900" indent="-342900">
              <a:buAutoNum type="arabicPeriod"/>
            </a:pPr>
            <a:r>
              <a:rPr lang="en-GB" dirty="0"/>
              <a:t>Separate the content from the format.</a:t>
            </a:r>
          </a:p>
          <a:p>
            <a:pPr marL="573300" lvl="1" indent="-342900"/>
            <a:r>
              <a:rPr lang="en-GB" dirty="0"/>
              <a:t>The overall format can be changed easily</a:t>
            </a:r>
          </a:p>
          <a:p>
            <a:pPr marL="573300" lvl="1" indent="-342900"/>
            <a:r>
              <a:rPr lang="en-GB" dirty="0"/>
              <a:t>Modularity: a block of the content can be copy-paste to other documents.</a:t>
            </a:r>
          </a:p>
          <a:p>
            <a:pPr marL="801900" lvl="2" indent="-342900"/>
            <a:r>
              <a:rPr lang="en-GB" dirty="0"/>
              <a:t>If you are using Latex to write a technical report/presentation slides, and you want to use some content of a study results, you can simply copy-paste that part to your document.</a:t>
            </a:r>
          </a:p>
          <a:p>
            <a:pPr marL="342900" indent="-342900">
              <a:buAutoNum type="arabicPeriod"/>
            </a:pPr>
            <a:r>
              <a:rPr lang="en-GB" dirty="0"/>
              <a:t>Shell has its own Latex template.</a:t>
            </a:r>
          </a:p>
          <a:p>
            <a:pPr marL="342900" indent="-342900">
              <a:buAutoNum type="arabicPeriod"/>
            </a:pPr>
            <a:endParaRPr lang="en-GB" dirty="0"/>
          </a:p>
          <a:p>
            <a:r>
              <a:rPr lang="en-GB" dirty="0"/>
              <a:t>It is just a way that I choose in advance. If you prefer other ways, please let us know. We can change it in about 2 weeks for all studies. In the end, we want this tool to be easy for you to use.</a:t>
            </a:r>
          </a:p>
          <a:p>
            <a:pPr marL="285750" indent="-285750">
              <a:buFont typeface="Arial" panose="020B0604020202020204" pitchFamily="34" charset="0"/>
              <a:buChar char="•"/>
            </a:pPr>
            <a:r>
              <a:rPr lang="en-GB" dirty="0"/>
              <a:t>Word document (docx-file)</a:t>
            </a:r>
          </a:p>
          <a:p>
            <a:pPr marL="285750" indent="-285750">
              <a:buFont typeface="Arial" panose="020B0604020202020204" pitchFamily="34" charset="0"/>
              <a:buChar char="•"/>
            </a:pPr>
            <a:r>
              <a:rPr lang="en-GB" dirty="0" err="1"/>
              <a:t>AsciiDoc</a:t>
            </a:r>
            <a:r>
              <a:rPr lang="en-GB" dirty="0"/>
              <a:t> (Also plain-text file, can be converted a html file, need to install </a:t>
            </a:r>
            <a:r>
              <a:rPr lang="en-GB" dirty="0" err="1"/>
              <a:t>AsciiDoc</a:t>
            </a:r>
            <a:r>
              <a:rPr lang="en-GB" dirty="0"/>
              <a:t> extension on Visual Studio Code)</a:t>
            </a:r>
          </a:p>
        </p:txBody>
      </p:sp>
      <p:sp>
        <p:nvSpPr>
          <p:cNvPr id="5" name="Slide Number Placeholder 4">
            <a:extLst>
              <a:ext uri="{FF2B5EF4-FFF2-40B4-BE49-F238E27FC236}">
                <a16:creationId xmlns:a16="http://schemas.microsoft.com/office/drawing/2014/main" id="{23AF2216-BF54-4308-BE56-84FF5FB293DF}"/>
              </a:ext>
            </a:extLst>
          </p:cNvPr>
          <p:cNvSpPr>
            <a:spLocks noGrp="1"/>
          </p:cNvSpPr>
          <p:nvPr>
            <p:ph type="sldNum" sz="quarter" idx="4"/>
          </p:nvPr>
        </p:nvSpPr>
        <p:spPr/>
        <p:txBody>
          <a:bodyPr/>
          <a:lstStyle/>
          <a:p>
            <a:fld id="{D32BAE6A-B452-4007-8177-56DD051636F9}" type="slidenum">
              <a:rPr lang="nl-NL" noProof="1" smtClean="0"/>
              <a:pPr/>
              <a:t>25</a:t>
            </a:fld>
            <a:endParaRPr lang="nl-NL" noProof="1"/>
          </a:p>
        </p:txBody>
      </p:sp>
      <p:sp>
        <p:nvSpPr>
          <p:cNvPr id="6" name="Footer Placeholder 5">
            <a:extLst>
              <a:ext uri="{FF2B5EF4-FFF2-40B4-BE49-F238E27FC236}">
                <a16:creationId xmlns:a16="http://schemas.microsoft.com/office/drawing/2014/main" id="{D15757C5-F582-4CBE-B9AC-19FB8D66A50D}"/>
              </a:ext>
            </a:extLst>
          </p:cNvPr>
          <p:cNvSpPr>
            <a:spLocks noGrp="1"/>
          </p:cNvSpPr>
          <p:nvPr>
            <p:ph type="ftr" sz="quarter" idx="3"/>
          </p:nvPr>
        </p:nvSpPr>
        <p:spPr/>
        <p:txBody>
          <a:bodyPr/>
          <a:lstStyle/>
          <a:p>
            <a:pPr>
              <a:defRPr/>
            </a:pPr>
            <a:r>
              <a:rPr lang="nl-NL" noProof="1"/>
              <a:t>Footer </a:t>
            </a:r>
          </a:p>
        </p:txBody>
      </p:sp>
    </p:spTree>
    <p:extLst>
      <p:ext uri="{BB962C8B-B14F-4D97-AF65-F5344CB8AC3E}">
        <p14:creationId xmlns:p14="http://schemas.microsoft.com/office/powerpoint/2010/main" val="274598335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GB" dirty="0"/>
              <a:t>Install</a:t>
            </a:r>
          </a:p>
        </p:txBody>
      </p:sp>
      <p:sp>
        <p:nvSpPr>
          <p:cNvPr id="8" name="Content Placeholder 7"/>
          <p:cNvSpPr>
            <a:spLocks noGrp="1"/>
          </p:cNvSpPr>
          <p:nvPr>
            <p:ph sz="quarter" idx="11"/>
          </p:nvPr>
        </p:nvSpPr>
        <p:spPr/>
        <p:txBody>
          <a:bodyPr/>
          <a:lstStyle/>
          <a:p>
            <a:r>
              <a:rPr lang="en-GB" dirty="0"/>
              <a:t>Download:</a:t>
            </a:r>
          </a:p>
          <a:p>
            <a:pPr marL="285750" indent="-285750">
              <a:buFont typeface="Arial" panose="020B0604020202020204" pitchFamily="34" charset="0"/>
              <a:buChar char="•"/>
            </a:pPr>
            <a:r>
              <a:rPr lang="en-GB" dirty="0" err="1"/>
              <a:t>MiKTeX</a:t>
            </a:r>
            <a:r>
              <a:rPr lang="en-GB" dirty="0"/>
              <a:t> (</a:t>
            </a:r>
            <a:r>
              <a:rPr lang="en-GB" i="1" dirty="0"/>
              <a:t>official website: </a:t>
            </a:r>
            <a:r>
              <a:rPr lang="en-US" i="1" dirty="0">
                <a:hlinkClick r:id="rId3"/>
              </a:rPr>
              <a:t>Getting </a:t>
            </a:r>
            <a:r>
              <a:rPr lang="en-US" i="1" dirty="0" err="1">
                <a:hlinkClick r:id="rId3"/>
              </a:rPr>
              <a:t>MiKTeX</a:t>
            </a:r>
            <a:r>
              <a:rPr lang="en-US" dirty="0"/>
              <a:t>)</a:t>
            </a:r>
            <a:endParaRPr lang="en-GB" dirty="0"/>
          </a:p>
          <a:p>
            <a:pPr marL="285750" indent="-285750">
              <a:buFont typeface="Arial" panose="020B0604020202020204" pitchFamily="34" charset="0"/>
              <a:buChar char="•"/>
            </a:pPr>
            <a:r>
              <a:rPr lang="en-GB" dirty="0" err="1"/>
              <a:t>Texmaker</a:t>
            </a:r>
            <a:r>
              <a:rPr lang="en-GB" dirty="0"/>
              <a:t> (</a:t>
            </a:r>
            <a:r>
              <a:rPr lang="en-GB" i="1" dirty="0"/>
              <a:t>official website: </a:t>
            </a:r>
            <a:r>
              <a:rPr lang="en-US" i="1" dirty="0" err="1">
                <a:hlinkClick r:id="rId4"/>
              </a:rPr>
              <a:t>Texmaker</a:t>
            </a:r>
            <a:r>
              <a:rPr lang="en-US" i="1" dirty="0">
                <a:hlinkClick r:id="rId4"/>
              </a:rPr>
              <a:t> (free cross-platform latex editor) (xm1math.net)</a:t>
            </a:r>
            <a:r>
              <a:rPr lang="en-US" dirty="0"/>
              <a:t>)</a:t>
            </a:r>
          </a:p>
          <a:p>
            <a:pPr marL="285750" indent="-285750">
              <a:buFont typeface="Arial" panose="020B0604020202020204" pitchFamily="34" charset="0"/>
              <a:buChar char="•"/>
            </a:pPr>
            <a:endParaRPr lang="en-US" dirty="0"/>
          </a:p>
          <a:p>
            <a:r>
              <a:rPr lang="en-US" dirty="0"/>
              <a:t>Install with their default options.</a:t>
            </a:r>
            <a:endParaRPr lang="en-GB" dirty="0"/>
          </a:p>
        </p:txBody>
      </p:sp>
      <p:sp>
        <p:nvSpPr>
          <p:cNvPr id="2" name="Date Placeholder 1"/>
          <p:cNvSpPr>
            <a:spLocks noGrp="1"/>
          </p:cNvSpPr>
          <p:nvPr>
            <p:ph type="dt" sz="half" idx="2"/>
          </p:nvPr>
        </p:nvSpPr>
        <p:spPr/>
        <p:txBody>
          <a:bodyPr/>
          <a:lstStyle/>
          <a:p>
            <a:r>
              <a:rPr lang="en-GB" noProof="1"/>
              <a:t>Date Month 2016</a:t>
            </a:r>
          </a:p>
        </p:txBody>
      </p:sp>
      <p:sp>
        <p:nvSpPr>
          <p:cNvPr id="4" name="Slide Number Placeholder 3"/>
          <p:cNvSpPr>
            <a:spLocks noGrp="1"/>
          </p:cNvSpPr>
          <p:nvPr>
            <p:ph type="sldNum" sz="quarter" idx="4"/>
          </p:nvPr>
        </p:nvSpPr>
        <p:spPr/>
        <p:txBody>
          <a:bodyPr/>
          <a:lstStyle/>
          <a:p>
            <a:fld id="{D32BAE6A-B452-4007-8177-56DD051636F9}" type="slidenum">
              <a:rPr lang="en-GB" noProof="1" dirty="0" smtClean="0"/>
              <a:pPr/>
              <a:t>26</a:t>
            </a:fld>
            <a:endParaRPr lang="en-GB" noProof="1"/>
          </a:p>
        </p:txBody>
      </p:sp>
      <p:sp>
        <p:nvSpPr>
          <p:cNvPr id="3" name="Footer Placeholder 2"/>
          <p:cNvSpPr>
            <a:spLocks noGrp="1"/>
          </p:cNvSpPr>
          <p:nvPr>
            <p:ph type="ftr" sz="quarter" idx="3"/>
          </p:nvPr>
        </p:nvSpPr>
        <p:spPr/>
        <p:txBody>
          <a:bodyPr/>
          <a:lstStyle/>
          <a:p>
            <a:r>
              <a:rPr lang="en-GB" noProof="1"/>
              <a:t>Footer </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687FA-C863-4028-BDF6-053AFB543EDE}"/>
              </a:ext>
            </a:extLst>
          </p:cNvPr>
          <p:cNvSpPr>
            <a:spLocks noGrp="1"/>
          </p:cNvSpPr>
          <p:nvPr>
            <p:ph type="title"/>
          </p:nvPr>
        </p:nvSpPr>
        <p:spPr/>
        <p:txBody>
          <a:bodyPr/>
          <a:lstStyle/>
          <a:p>
            <a:r>
              <a:rPr lang="en-GB" dirty="0"/>
              <a:t>Settings</a:t>
            </a:r>
            <a:br>
              <a:rPr lang="en-GB" dirty="0"/>
            </a:br>
            <a:r>
              <a:rPr lang="en-GB" dirty="0"/>
              <a:t>Allow </a:t>
            </a:r>
            <a:r>
              <a:rPr lang="en-GB" dirty="0" err="1"/>
              <a:t>MiKTeX</a:t>
            </a:r>
            <a:r>
              <a:rPr lang="en-GB" dirty="0"/>
              <a:t> to get new Latex Package (1/3)</a:t>
            </a:r>
          </a:p>
        </p:txBody>
      </p:sp>
      <p:pic>
        <p:nvPicPr>
          <p:cNvPr id="7" name="Content Placeholder 6">
            <a:extLst>
              <a:ext uri="{FF2B5EF4-FFF2-40B4-BE49-F238E27FC236}">
                <a16:creationId xmlns:a16="http://schemas.microsoft.com/office/drawing/2014/main" id="{595F3B2D-5607-431F-BEC8-F9606F3FE4DE}"/>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4368109" y="1528762"/>
            <a:ext cx="7311632" cy="3614738"/>
          </a:xfrm>
        </p:spPr>
      </p:pic>
      <p:sp>
        <p:nvSpPr>
          <p:cNvPr id="8" name="Text Placeholder 7">
            <a:extLst>
              <a:ext uri="{FF2B5EF4-FFF2-40B4-BE49-F238E27FC236}">
                <a16:creationId xmlns:a16="http://schemas.microsoft.com/office/drawing/2014/main" id="{DD70CB5F-30D3-426E-A87F-EA380B6ED845}"/>
              </a:ext>
            </a:extLst>
          </p:cNvPr>
          <p:cNvSpPr>
            <a:spLocks noGrp="1"/>
          </p:cNvSpPr>
          <p:nvPr>
            <p:ph type="body" sz="quarter" idx="11"/>
          </p:nvPr>
        </p:nvSpPr>
        <p:spPr>
          <a:xfrm>
            <a:off x="508000" y="1528762"/>
            <a:ext cx="3804920" cy="4830763"/>
          </a:xfrm>
        </p:spPr>
        <p:txBody>
          <a:bodyPr/>
          <a:lstStyle/>
          <a:p>
            <a:r>
              <a:rPr lang="en-GB" dirty="0"/>
              <a:t>Settings </a:t>
            </a:r>
            <a:r>
              <a:rPr lang="en-GB" dirty="0">
                <a:sym typeface="Wingdings" panose="05000000000000000000" pitchFamily="2" charset="2"/>
              </a:rPr>
              <a:t> Change  Connection Settings</a:t>
            </a:r>
          </a:p>
          <a:p>
            <a:pPr marL="342900" indent="-342900">
              <a:buFont typeface="Wingdings" panose="05000000000000000000" pitchFamily="2" charset="2"/>
              <a:buChar char="ü"/>
            </a:pPr>
            <a:r>
              <a:rPr lang="en-GB" dirty="0">
                <a:sym typeface="Wingdings" panose="05000000000000000000" pitchFamily="2" charset="2"/>
              </a:rPr>
              <a:t>Use a proxy server</a:t>
            </a:r>
          </a:p>
          <a:p>
            <a:r>
              <a:rPr lang="en-GB" dirty="0">
                <a:sym typeface="Wingdings" panose="05000000000000000000" pitchFamily="2" charset="2"/>
              </a:rPr>
              <a:t>	Address: proxy-eu.shell.com</a:t>
            </a:r>
          </a:p>
          <a:p>
            <a:r>
              <a:rPr lang="en-GB" dirty="0">
                <a:sym typeface="Wingdings" panose="05000000000000000000" pitchFamily="2" charset="2"/>
              </a:rPr>
              <a:t>	Port: 8080</a:t>
            </a:r>
          </a:p>
          <a:p>
            <a:pPr marL="342900" indent="-342900">
              <a:buFont typeface="Wingdings" panose="05000000000000000000" pitchFamily="2" charset="2"/>
              <a:buChar char="ü"/>
            </a:pPr>
            <a:r>
              <a:rPr lang="en-GB" dirty="0">
                <a:sym typeface="Wingdings" panose="05000000000000000000" pitchFamily="2" charset="2"/>
              </a:rPr>
              <a:t>Authentication required</a:t>
            </a:r>
          </a:p>
          <a:p>
            <a:pPr marL="342900" indent="-342900">
              <a:buFont typeface="Wingdings" panose="05000000000000000000" pitchFamily="2" charset="2"/>
              <a:buChar char="ü"/>
            </a:pPr>
            <a:endParaRPr lang="en-GB" dirty="0">
              <a:sym typeface="Wingdings" panose="05000000000000000000" pitchFamily="2" charset="2"/>
            </a:endParaRPr>
          </a:p>
          <a:p>
            <a:pPr marL="342900" indent="-342900">
              <a:buFont typeface="Wingdings" panose="05000000000000000000" pitchFamily="2" charset="2"/>
              <a:buChar char="ü"/>
            </a:pPr>
            <a:endParaRPr lang="en-GB" dirty="0"/>
          </a:p>
        </p:txBody>
      </p:sp>
      <p:sp>
        <p:nvSpPr>
          <p:cNvPr id="4" name="Slide Number Placeholder 3">
            <a:extLst>
              <a:ext uri="{FF2B5EF4-FFF2-40B4-BE49-F238E27FC236}">
                <a16:creationId xmlns:a16="http://schemas.microsoft.com/office/drawing/2014/main" id="{D0457DF9-8C23-4879-9FA6-D5359813BAC9}"/>
              </a:ext>
            </a:extLst>
          </p:cNvPr>
          <p:cNvSpPr>
            <a:spLocks noGrp="1"/>
          </p:cNvSpPr>
          <p:nvPr>
            <p:ph type="sldNum" sz="quarter" idx="4"/>
          </p:nvPr>
        </p:nvSpPr>
        <p:spPr/>
        <p:txBody>
          <a:bodyPr/>
          <a:lstStyle/>
          <a:p>
            <a:fld id="{D32BAE6A-B452-4007-8177-56DD051636F9}" type="slidenum">
              <a:rPr lang="en-GB" noProof="1" smtClean="0"/>
              <a:pPr/>
              <a:t>27</a:t>
            </a:fld>
            <a:endParaRPr lang="en-GB" noProof="1"/>
          </a:p>
        </p:txBody>
      </p:sp>
      <p:sp>
        <p:nvSpPr>
          <p:cNvPr id="5" name="Footer Placeholder 4">
            <a:extLst>
              <a:ext uri="{FF2B5EF4-FFF2-40B4-BE49-F238E27FC236}">
                <a16:creationId xmlns:a16="http://schemas.microsoft.com/office/drawing/2014/main" id="{0BF6DA4B-BC70-4E13-B14B-8E8C9FE41E79}"/>
              </a:ext>
            </a:extLst>
          </p:cNvPr>
          <p:cNvSpPr>
            <a:spLocks noGrp="1"/>
          </p:cNvSpPr>
          <p:nvPr>
            <p:ph type="ftr" sz="quarter" idx="3"/>
          </p:nvPr>
        </p:nvSpPr>
        <p:spPr/>
        <p:txBody>
          <a:bodyPr/>
          <a:lstStyle/>
          <a:p>
            <a:pPr>
              <a:defRPr/>
            </a:pPr>
            <a:r>
              <a:rPr lang="en-GB" noProof="1"/>
              <a:t>Footer </a:t>
            </a:r>
          </a:p>
        </p:txBody>
      </p:sp>
      <p:sp>
        <p:nvSpPr>
          <p:cNvPr id="9" name="Rectangle 8">
            <a:extLst>
              <a:ext uri="{FF2B5EF4-FFF2-40B4-BE49-F238E27FC236}">
                <a16:creationId xmlns:a16="http://schemas.microsoft.com/office/drawing/2014/main" id="{E397E313-3A79-4901-9DDB-FA689B983B86}"/>
              </a:ext>
            </a:extLst>
          </p:cNvPr>
          <p:cNvSpPr/>
          <p:nvPr/>
        </p:nvSpPr>
        <p:spPr>
          <a:xfrm>
            <a:off x="7957278" y="2665610"/>
            <a:ext cx="710180" cy="22860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err="1"/>
          </a:p>
        </p:txBody>
      </p:sp>
      <p:sp>
        <p:nvSpPr>
          <p:cNvPr id="10" name="Rectangle 9">
            <a:extLst>
              <a:ext uri="{FF2B5EF4-FFF2-40B4-BE49-F238E27FC236}">
                <a16:creationId xmlns:a16="http://schemas.microsoft.com/office/drawing/2014/main" id="{8955F654-7D54-49DA-86FA-BCFD88A68FA6}"/>
              </a:ext>
            </a:extLst>
          </p:cNvPr>
          <p:cNvSpPr/>
          <p:nvPr/>
        </p:nvSpPr>
        <p:spPr>
          <a:xfrm>
            <a:off x="10815591" y="2403673"/>
            <a:ext cx="710180" cy="22860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err="1"/>
          </a:p>
        </p:txBody>
      </p:sp>
      <p:sp>
        <p:nvSpPr>
          <p:cNvPr id="11" name="Rectangle 10">
            <a:extLst>
              <a:ext uri="{FF2B5EF4-FFF2-40B4-BE49-F238E27FC236}">
                <a16:creationId xmlns:a16="http://schemas.microsoft.com/office/drawing/2014/main" id="{F462001E-74CE-40BB-ABC2-217EE357B769}"/>
              </a:ext>
            </a:extLst>
          </p:cNvPr>
          <p:cNvSpPr/>
          <p:nvPr/>
        </p:nvSpPr>
        <p:spPr>
          <a:xfrm>
            <a:off x="8802640" y="3546672"/>
            <a:ext cx="1865359" cy="961827"/>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err="1"/>
          </a:p>
        </p:txBody>
      </p:sp>
      <p:sp>
        <p:nvSpPr>
          <p:cNvPr id="12" name="Rectangle 11">
            <a:extLst>
              <a:ext uri="{FF2B5EF4-FFF2-40B4-BE49-F238E27FC236}">
                <a16:creationId xmlns:a16="http://schemas.microsoft.com/office/drawing/2014/main" id="{245C184B-4721-4691-8E99-8A16C3A3723E}"/>
              </a:ext>
            </a:extLst>
          </p:cNvPr>
          <p:cNvSpPr/>
          <p:nvPr/>
        </p:nvSpPr>
        <p:spPr>
          <a:xfrm>
            <a:off x="4368109" y="2949773"/>
            <a:ext cx="710180" cy="174427"/>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err="1"/>
          </a:p>
        </p:txBody>
      </p:sp>
    </p:spTree>
    <p:extLst>
      <p:ext uri="{BB962C8B-B14F-4D97-AF65-F5344CB8AC3E}">
        <p14:creationId xmlns:p14="http://schemas.microsoft.com/office/powerpoint/2010/main" val="170180152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687FA-C863-4028-BDF6-053AFB543EDE}"/>
              </a:ext>
            </a:extLst>
          </p:cNvPr>
          <p:cNvSpPr>
            <a:spLocks noGrp="1"/>
          </p:cNvSpPr>
          <p:nvPr>
            <p:ph type="title"/>
          </p:nvPr>
        </p:nvSpPr>
        <p:spPr/>
        <p:txBody>
          <a:bodyPr/>
          <a:lstStyle/>
          <a:p>
            <a:r>
              <a:rPr lang="en-GB" dirty="0"/>
              <a:t>Settings</a:t>
            </a:r>
            <a:br>
              <a:rPr lang="en-GB" dirty="0"/>
            </a:br>
            <a:r>
              <a:rPr lang="en-GB" dirty="0"/>
              <a:t>Allow </a:t>
            </a:r>
            <a:r>
              <a:rPr lang="en-GB" dirty="0" err="1"/>
              <a:t>MiKTeX</a:t>
            </a:r>
            <a:r>
              <a:rPr lang="en-GB" dirty="0"/>
              <a:t> to get new Latex Package (2/3)</a:t>
            </a:r>
          </a:p>
        </p:txBody>
      </p:sp>
      <p:sp>
        <p:nvSpPr>
          <p:cNvPr id="8" name="Text Placeholder 7">
            <a:extLst>
              <a:ext uri="{FF2B5EF4-FFF2-40B4-BE49-F238E27FC236}">
                <a16:creationId xmlns:a16="http://schemas.microsoft.com/office/drawing/2014/main" id="{DD70CB5F-30D3-426E-A87F-EA380B6ED845}"/>
              </a:ext>
            </a:extLst>
          </p:cNvPr>
          <p:cNvSpPr>
            <a:spLocks noGrp="1"/>
          </p:cNvSpPr>
          <p:nvPr>
            <p:ph type="body" sz="quarter" idx="11"/>
          </p:nvPr>
        </p:nvSpPr>
        <p:spPr>
          <a:xfrm>
            <a:off x="508000" y="1528762"/>
            <a:ext cx="3804920" cy="4830763"/>
          </a:xfrm>
        </p:spPr>
        <p:txBody>
          <a:bodyPr/>
          <a:lstStyle/>
          <a:p>
            <a:r>
              <a:rPr lang="en-GB" dirty="0">
                <a:sym typeface="Wingdings" panose="05000000000000000000" pitchFamily="2" charset="2"/>
              </a:rPr>
              <a:t>Name &amp; Password</a:t>
            </a:r>
          </a:p>
          <a:p>
            <a:endParaRPr lang="en-GB" dirty="0">
              <a:sym typeface="Wingdings" panose="05000000000000000000" pitchFamily="2" charset="2"/>
            </a:endParaRPr>
          </a:p>
          <a:p>
            <a:r>
              <a:rPr lang="en-GB" dirty="0">
                <a:sym typeface="Wingdings" panose="05000000000000000000" pitchFamily="2" charset="2"/>
              </a:rPr>
              <a:t>Name example</a:t>
            </a:r>
          </a:p>
          <a:p>
            <a:r>
              <a:rPr lang="en-GB" i="1" dirty="0">
                <a:sym typeface="Wingdings" panose="05000000000000000000" pitchFamily="2" charset="2"/>
              </a:rPr>
              <a:t>EUROPE\</a:t>
            </a:r>
            <a:r>
              <a:rPr lang="en-GB" i="1" dirty="0" err="1">
                <a:sym typeface="Wingdings" panose="05000000000000000000" pitchFamily="2" charset="2"/>
              </a:rPr>
              <a:t>Lei.L.Wu</a:t>
            </a:r>
            <a:endParaRPr lang="en-GB" i="1" dirty="0">
              <a:sym typeface="Wingdings" panose="05000000000000000000" pitchFamily="2" charset="2"/>
            </a:endParaRPr>
          </a:p>
          <a:p>
            <a:r>
              <a:rPr lang="en-GB" dirty="0">
                <a:sym typeface="Wingdings" panose="05000000000000000000" pitchFamily="2" charset="2"/>
              </a:rPr>
              <a:t>Password</a:t>
            </a:r>
          </a:p>
          <a:p>
            <a:r>
              <a:rPr lang="en-GB" i="1" dirty="0">
                <a:sym typeface="Wingdings" panose="05000000000000000000" pitchFamily="2" charset="2"/>
              </a:rPr>
              <a:t>Your login password</a:t>
            </a:r>
          </a:p>
          <a:p>
            <a:pPr marL="342900" indent="-342900">
              <a:buFont typeface="Wingdings" panose="05000000000000000000" pitchFamily="2" charset="2"/>
              <a:buChar char="ü"/>
            </a:pPr>
            <a:endParaRPr lang="en-GB" dirty="0">
              <a:sym typeface="Wingdings" panose="05000000000000000000" pitchFamily="2" charset="2"/>
            </a:endParaRPr>
          </a:p>
          <a:p>
            <a:pPr marL="342900" indent="-342900">
              <a:buFont typeface="Wingdings" panose="05000000000000000000" pitchFamily="2" charset="2"/>
              <a:buChar char="ü"/>
            </a:pPr>
            <a:endParaRPr lang="en-GB" dirty="0"/>
          </a:p>
        </p:txBody>
      </p:sp>
      <p:sp>
        <p:nvSpPr>
          <p:cNvPr id="4" name="Slide Number Placeholder 3">
            <a:extLst>
              <a:ext uri="{FF2B5EF4-FFF2-40B4-BE49-F238E27FC236}">
                <a16:creationId xmlns:a16="http://schemas.microsoft.com/office/drawing/2014/main" id="{D0457DF9-8C23-4879-9FA6-D5359813BAC9}"/>
              </a:ext>
            </a:extLst>
          </p:cNvPr>
          <p:cNvSpPr>
            <a:spLocks noGrp="1"/>
          </p:cNvSpPr>
          <p:nvPr>
            <p:ph type="sldNum" sz="quarter" idx="4"/>
          </p:nvPr>
        </p:nvSpPr>
        <p:spPr/>
        <p:txBody>
          <a:bodyPr/>
          <a:lstStyle/>
          <a:p>
            <a:fld id="{D32BAE6A-B452-4007-8177-56DD051636F9}" type="slidenum">
              <a:rPr lang="en-GB" noProof="1" smtClean="0"/>
              <a:pPr/>
              <a:t>28</a:t>
            </a:fld>
            <a:endParaRPr lang="en-GB" noProof="1"/>
          </a:p>
        </p:txBody>
      </p:sp>
      <p:sp>
        <p:nvSpPr>
          <p:cNvPr id="5" name="Footer Placeholder 4">
            <a:extLst>
              <a:ext uri="{FF2B5EF4-FFF2-40B4-BE49-F238E27FC236}">
                <a16:creationId xmlns:a16="http://schemas.microsoft.com/office/drawing/2014/main" id="{0BF6DA4B-BC70-4E13-B14B-8E8C9FE41E79}"/>
              </a:ext>
            </a:extLst>
          </p:cNvPr>
          <p:cNvSpPr>
            <a:spLocks noGrp="1"/>
          </p:cNvSpPr>
          <p:nvPr>
            <p:ph type="ftr" sz="quarter" idx="3"/>
          </p:nvPr>
        </p:nvSpPr>
        <p:spPr/>
        <p:txBody>
          <a:bodyPr/>
          <a:lstStyle/>
          <a:p>
            <a:pPr>
              <a:defRPr/>
            </a:pPr>
            <a:r>
              <a:rPr lang="en-GB" noProof="1"/>
              <a:t>Footer </a:t>
            </a:r>
          </a:p>
        </p:txBody>
      </p:sp>
      <p:pic>
        <p:nvPicPr>
          <p:cNvPr id="12" name="Content Placeholder 11" descr="Graphical user interface, text, application&#10;&#10;Description automatically generated">
            <a:extLst>
              <a:ext uri="{FF2B5EF4-FFF2-40B4-BE49-F238E27FC236}">
                <a16:creationId xmlns:a16="http://schemas.microsoft.com/office/drawing/2014/main" id="{EADBEFFD-429C-4879-96FA-4AA4B57CF6AC}"/>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4714196" y="1528762"/>
            <a:ext cx="6965042" cy="4569552"/>
          </a:xfrm>
        </p:spPr>
      </p:pic>
      <p:sp>
        <p:nvSpPr>
          <p:cNvPr id="13" name="Rectangle 12">
            <a:extLst>
              <a:ext uri="{FF2B5EF4-FFF2-40B4-BE49-F238E27FC236}">
                <a16:creationId xmlns:a16="http://schemas.microsoft.com/office/drawing/2014/main" id="{EAA81620-A6F2-4B82-BD7B-69E1CFBED94A}"/>
              </a:ext>
            </a:extLst>
          </p:cNvPr>
          <p:cNvSpPr/>
          <p:nvPr/>
        </p:nvSpPr>
        <p:spPr>
          <a:xfrm>
            <a:off x="8196717" y="4876800"/>
            <a:ext cx="1143226" cy="22860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err="1"/>
          </a:p>
        </p:txBody>
      </p:sp>
    </p:spTree>
    <p:extLst>
      <p:ext uri="{BB962C8B-B14F-4D97-AF65-F5344CB8AC3E}">
        <p14:creationId xmlns:p14="http://schemas.microsoft.com/office/powerpoint/2010/main" val="10961495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687FA-C863-4028-BDF6-053AFB543EDE}"/>
              </a:ext>
            </a:extLst>
          </p:cNvPr>
          <p:cNvSpPr>
            <a:spLocks noGrp="1"/>
          </p:cNvSpPr>
          <p:nvPr>
            <p:ph type="title"/>
          </p:nvPr>
        </p:nvSpPr>
        <p:spPr/>
        <p:txBody>
          <a:bodyPr/>
          <a:lstStyle/>
          <a:p>
            <a:r>
              <a:rPr lang="en-GB" dirty="0"/>
              <a:t>Settings</a:t>
            </a:r>
            <a:br>
              <a:rPr lang="en-GB" dirty="0"/>
            </a:br>
            <a:r>
              <a:rPr lang="en-GB" dirty="0"/>
              <a:t>Allow </a:t>
            </a:r>
            <a:r>
              <a:rPr lang="en-GB" dirty="0" err="1"/>
              <a:t>MiKTeX</a:t>
            </a:r>
            <a:r>
              <a:rPr lang="en-GB" dirty="0"/>
              <a:t> to get new Latex Package (3/3)</a:t>
            </a:r>
          </a:p>
        </p:txBody>
      </p:sp>
      <p:sp>
        <p:nvSpPr>
          <p:cNvPr id="8" name="Text Placeholder 7">
            <a:extLst>
              <a:ext uri="{FF2B5EF4-FFF2-40B4-BE49-F238E27FC236}">
                <a16:creationId xmlns:a16="http://schemas.microsoft.com/office/drawing/2014/main" id="{DD70CB5F-30D3-426E-A87F-EA380B6ED845}"/>
              </a:ext>
            </a:extLst>
          </p:cNvPr>
          <p:cNvSpPr>
            <a:spLocks noGrp="1"/>
          </p:cNvSpPr>
          <p:nvPr>
            <p:ph type="body" sz="quarter" idx="11"/>
          </p:nvPr>
        </p:nvSpPr>
        <p:spPr>
          <a:xfrm>
            <a:off x="508000" y="1528762"/>
            <a:ext cx="3804920" cy="4830763"/>
          </a:xfrm>
        </p:spPr>
        <p:txBody>
          <a:bodyPr/>
          <a:lstStyle/>
          <a:p>
            <a:r>
              <a:rPr lang="en-GB" dirty="0">
                <a:sym typeface="Wingdings" panose="05000000000000000000" pitchFamily="2" charset="2"/>
              </a:rPr>
              <a:t>Remote Package Repository</a:t>
            </a:r>
          </a:p>
          <a:p>
            <a:endParaRPr lang="en-GB" dirty="0">
              <a:sym typeface="Wingdings" panose="05000000000000000000" pitchFamily="2" charset="2"/>
            </a:endParaRPr>
          </a:p>
          <a:p>
            <a:r>
              <a:rPr lang="en-GB" dirty="0">
                <a:sym typeface="Wingdings" panose="05000000000000000000" pitchFamily="2" charset="2"/>
              </a:rPr>
              <a:t>Choose Host:</a:t>
            </a:r>
          </a:p>
          <a:p>
            <a:r>
              <a:rPr lang="en-GB" dirty="0">
                <a:sym typeface="Wingdings" panose="05000000000000000000" pitchFamily="2" charset="2"/>
              </a:rPr>
              <a:t>ftp.fau.de</a:t>
            </a:r>
            <a:endParaRPr lang="en-GB" dirty="0"/>
          </a:p>
        </p:txBody>
      </p:sp>
      <p:sp>
        <p:nvSpPr>
          <p:cNvPr id="4" name="Slide Number Placeholder 3">
            <a:extLst>
              <a:ext uri="{FF2B5EF4-FFF2-40B4-BE49-F238E27FC236}">
                <a16:creationId xmlns:a16="http://schemas.microsoft.com/office/drawing/2014/main" id="{D0457DF9-8C23-4879-9FA6-D5359813BAC9}"/>
              </a:ext>
            </a:extLst>
          </p:cNvPr>
          <p:cNvSpPr>
            <a:spLocks noGrp="1"/>
          </p:cNvSpPr>
          <p:nvPr>
            <p:ph type="sldNum" sz="quarter" idx="4"/>
          </p:nvPr>
        </p:nvSpPr>
        <p:spPr/>
        <p:txBody>
          <a:bodyPr/>
          <a:lstStyle/>
          <a:p>
            <a:fld id="{D32BAE6A-B452-4007-8177-56DD051636F9}" type="slidenum">
              <a:rPr lang="en-GB" noProof="1" smtClean="0"/>
              <a:pPr/>
              <a:t>29</a:t>
            </a:fld>
            <a:endParaRPr lang="en-GB" noProof="1"/>
          </a:p>
        </p:txBody>
      </p:sp>
      <p:sp>
        <p:nvSpPr>
          <p:cNvPr id="5" name="Footer Placeholder 4">
            <a:extLst>
              <a:ext uri="{FF2B5EF4-FFF2-40B4-BE49-F238E27FC236}">
                <a16:creationId xmlns:a16="http://schemas.microsoft.com/office/drawing/2014/main" id="{0BF6DA4B-BC70-4E13-B14B-8E8C9FE41E79}"/>
              </a:ext>
            </a:extLst>
          </p:cNvPr>
          <p:cNvSpPr>
            <a:spLocks noGrp="1"/>
          </p:cNvSpPr>
          <p:nvPr>
            <p:ph type="ftr" sz="quarter" idx="3"/>
          </p:nvPr>
        </p:nvSpPr>
        <p:spPr/>
        <p:txBody>
          <a:bodyPr/>
          <a:lstStyle/>
          <a:p>
            <a:pPr>
              <a:defRPr/>
            </a:pPr>
            <a:r>
              <a:rPr lang="en-GB" noProof="1"/>
              <a:t>Footer </a:t>
            </a:r>
          </a:p>
        </p:txBody>
      </p:sp>
      <p:pic>
        <p:nvPicPr>
          <p:cNvPr id="9" name="Content Placeholder 8">
            <a:extLst>
              <a:ext uri="{FF2B5EF4-FFF2-40B4-BE49-F238E27FC236}">
                <a16:creationId xmlns:a16="http://schemas.microsoft.com/office/drawing/2014/main" id="{40A4FC61-0225-4570-BCA2-954E90E11B54}"/>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4465985" y="1528762"/>
            <a:ext cx="6858192" cy="4931888"/>
          </a:xfrm>
        </p:spPr>
      </p:pic>
    </p:spTree>
    <p:extLst>
      <p:ext uri="{BB962C8B-B14F-4D97-AF65-F5344CB8AC3E}">
        <p14:creationId xmlns:p14="http://schemas.microsoft.com/office/powerpoint/2010/main" val="150264191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C0240-2497-4CA4-9320-5E0A3AF760C6}"/>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C112D81C-59D6-4F5C-8F9F-C76F4EE3F659}"/>
              </a:ext>
            </a:extLst>
          </p:cNvPr>
          <p:cNvSpPr>
            <a:spLocks noGrp="1"/>
          </p:cNvSpPr>
          <p:nvPr>
            <p:ph sz="quarter" idx="11"/>
          </p:nvPr>
        </p:nvSpPr>
        <p:spPr/>
        <p:txBody>
          <a:bodyPr/>
          <a:lstStyle/>
          <a:p>
            <a:r>
              <a:rPr lang="en-GB" dirty="0"/>
              <a:t>Unagi facilitates the design for offshore wind farm network and export connection. It offers:</a:t>
            </a:r>
          </a:p>
          <a:p>
            <a:pPr marL="285750" indent="-285750">
              <a:buFont typeface="Arial" panose="020B0604020202020204" pitchFamily="34" charset="0"/>
              <a:buChar char="•"/>
            </a:pPr>
            <a:r>
              <a:rPr lang="en-GB" dirty="0"/>
              <a:t>A database of genres of cable, 2-winding transformer, and 3-winding transformer.</a:t>
            </a:r>
          </a:p>
          <a:p>
            <a:pPr marL="285750" indent="-285750">
              <a:buFont typeface="Arial" panose="020B0604020202020204" pitchFamily="34" charset="0"/>
              <a:buChar char="•"/>
            </a:pPr>
            <a:r>
              <a:rPr lang="en-GB" dirty="0"/>
              <a:t>Different studies for various business challenges</a:t>
            </a:r>
          </a:p>
          <a:p>
            <a:pPr marL="516150" lvl="1" indent="-285750">
              <a:buFont typeface="Arial" panose="020B0604020202020204" pitchFamily="34" charset="0"/>
              <a:buChar char="•"/>
            </a:pPr>
            <a:r>
              <a:rPr lang="en-GB" dirty="0"/>
              <a:t>Preliminary study</a:t>
            </a:r>
          </a:p>
          <a:p>
            <a:pPr marL="516150" lvl="1" indent="-285750">
              <a:buFont typeface="Arial" panose="020B0604020202020204" pitchFamily="34" charset="0"/>
              <a:buChar char="•"/>
            </a:pPr>
            <a:r>
              <a:rPr lang="en-GB" dirty="0"/>
              <a:t>Transfer capacity study</a:t>
            </a:r>
          </a:p>
          <a:p>
            <a:pPr marL="516150" lvl="1" indent="-285750">
              <a:buFont typeface="Arial" panose="020B0604020202020204" pitchFamily="34" charset="0"/>
              <a:buChar char="•"/>
            </a:pPr>
            <a:r>
              <a:rPr lang="en-GB" dirty="0"/>
              <a:t>Cable loss study</a:t>
            </a:r>
          </a:p>
          <a:p>
            <a:pPr marL="516150" lvl="1" indent="-285750">
              <a:buFont typeface="Arial" panose="020B0604020202020204" pitchFamily="34" charset="0"/>
              <a:buChar char="•"/>
            </a:pPr>
            <a:r>
              <a:rPr lang="en-GB" dirty="0"/>
              <a:t>Cable rating study</a:t>
            </a:r>
          </a:p>
          <a:p>
            <a:pPr marL="516150" lvl="1" indent="-285750">
              <a:buFont typeface="Arial" panose="020B0604020202020204" pitchFamily="34" charset="0"/>
              <a:buChar char="•"/>
            </a:pPr>
            <a:r>
              <a:rPr lang="en-GB" dirty="0"/>
              <a:t>Cable temperature study</a:t>
            </a:r>
          </a:p>
          <a:p>
            <a:pPr marL="516150" lvl="1" indent="-285750">
              <a:buFont typeface="Arial" panose="020B0604020202020204" pitchFamily="34" charset="0"/>
              <a:buChar char="•"/>
            </a:pPr>
            <a:r>
              <a:rPr lang="en-GB" dirty="0"/>
              <a:t>IAC loss study</a:t>
            </a:r>
          </a:p>
          <a:p>
            <a:pPr marL="516150" lvl="1" indent="-285750">
              <a:buFont typeface="Arial" panose="020B0604020202020204" pitchFamily="34" charset="0"/>
              <a:buChar char="•"/>
            </a:pPr>
            <a:endParaRPr lang="en-GB" dirty="0"/>
          </a:p>
          <a:p>
            <a:r>
              <a:rPr lang="en-GB" dirty="0"/>
              <a:t>Why the name “Unagi”: from electrical eel which lives under water and carries current, just like a subsea cable </a:t>
            </a:r>
            <a:r>
              <a:rPr lang="en-GB" dirty="0">
                <a:sym typeface="Wingdings" panose="05000000000000000000" pitchFamily="2" charset="2"/>
              </a:rPr>
              <a:t></a:t>
            </a:r>
            <a:endParaRPr lang="en-GB" dirty="0"/>
          </a:p>
          <a:p>
            <a:endParaRPr lang="en-GB" dirty="0"/>
          </a:p>
        </p:txBody>
      </p:sp>
      <p:sp>
        <p:nvSpPr>
          <p:cNvPr id="4" name="Slide Number Placeholder 3">
            <a:extLst>
              <a:ext uri="{FF2B5EF4-FFF2-40B4-BE49-F238E27FC236}">
                <a16:creationId xmlns:a16="http://schemas.microsoft.com/office/drawing/2014/main" id="{CC772F0D-6F76-4059-89AB-D4F16306703D}"/>
              </a:ext>
            </a:extLst>
          </p:cNvPr>
          <p:cNvSpPr>
            <a:spLocks noGrp="1"/>
          </p:cNvSpPr>
          <p:nvPr>
            <p:ph type="sldNum" sz="quarter" idx="4"/>
          </p:nvPr>
        </p:nvSpPr>
        <p:spPr/>
        <p:txBody>
          <a:bodyPr/>
          <a:lstStyle/>
          <a:p>
            <a:fld id="{D32BAE6A-B452-4007-8177-56DD051636F9}" type="slidenum">
              <a:rPr lang="en-GB" noProof="1" smtClean="0"/>
              <a:pPr/>
              <a:t>3</a:t>
            </a:fld>
            <a:endParaRPr lang="en-GB" noProof="1"/>
          </a:p>
        </p:txBody>
      </p:sp>
      <p:sp>
        <p:nvSpPr>
          <p:cNvPr id="5" name="Footer Placeholder 4">
            <a:extLst>
              <a:ext uri="{FF2B5EF4-FFF2-40B4-BE49-F238E27FC236}">
                <a16:creationId xmlns:a16="http://schemas.microsoft.com/office/drawing/2014/main" id="{DD8E2699-5493-404A-8C74-208745990804}"/>
              </a:ext>
            </a:extLst>
          </p:cNvPr>
          <p:cNvSpPr>
            <a:spLocks noGrp="1"/>
          </p:cNvSpPr>
          <p:nvPr>
            <p:ph type="ftr" sz="quarter" idx="3"/>
          </p:nvPr>
        </p:nvSpPr>
        <p:spPr/>
        <p:txBody>
          <a:bodyPr/>
          <a:lstStyle/>
          <a:p>
            <a:pPr>
              <a:defRPr/>
            </a:pPr>
            <a:r>
              <a:rPr lang="en-GB" noProof="1"/>
              <a:t>Footer </a:t>
            </a:r>
          </a:p>
        </p:txBody>
      </p:sp>
    </p:spTree>
    <p:extLst>
      <p:ext uri="{BB962C8B-B14F-4D97-AF65-F5344CB8AC3E}">
        <p14:creationId xmlns:p14="http://schemas.microsoft.com/office/powerpoint/2010/main" val="402458642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687FA-C863-4028-BDF6-053AFB543EDE}"/>
              </a:ext>
            </a:extLst>
          </p:cNvPr>
          <p:cNvSpPr>
            <a:spLocks noGrp="1"/>
          </p:cNvSpPr>
          <p:nvPr>
            <p:ph type="title"/>
          </p:nvPr>
        </p:nvSpPr>
        <p:spPr/>
        <p:txBody>
          <a:bodyPr/>
          <a:lstStyle/>
          <a:p>
            <a:r>
              <a:rPr lang="en-GB" dirty="0"/>
              <a:t>Settings</a:t>
            </a:r>
            <a:br>
              <a:rPr lang="en-GB" dirty="0"/>
            </a:br>
            <a:r>
              <a:rPr lang="en-GB" dirty="0"/>
              <a:t>[Optional] A</a:t>
            </a:r>
            <a:r>
              <a:rPr lang="en-GB" dirty="0">
                <a:sym typeface="Wingdings" panose="05000000000000000000" pitchFamily="2" charset="2"/>
              </a:rPr>
              <a:t>dd Shell Latex Template,</a:t>
            </a:r>
            <a:endParaRPr lang="en-GB" dirty="0"/>
          </a:p>
        </p:txBody>
      </p:sp>
      <p:sp>
        <p:nvSpPr>
          <p:cNvPr id="8" name="Text Placeholder 7">
            <a:extLst>
              <a:ext uri="{FF2B5EF4-FFF2-40B4-BE49-F238E27FC236}">
                <a16:creationId xmlns:a16="http://schemas.microsoft.com/office/drawing/2014/main" id="{DD70CB5F-30D3-426E-A87F-EA380B6ED845}"/>
              </a:ext>
            </a:extLst>
          </p:cNvPr>
          <p:cNvSpPr>
            <a:spLocks noGrp="1"/>
          </p:cNvSpPr>
          <p:nvPr>
            <p:ph type="body" sz="quarter" idx="11"/>
          </p:nvPr>
        </p:nvSpPr>
        <p:spPr>
          <a:xfrm>
            <a:off x="508000" y="1528762"/>
            <a:ext cx="3804920" cy="4830763"/>
          </a:xfrm>
        </p:spPr>
        <p:txBody>
          <a:bodyPr/>
          <a:lstStyle/>
          <a:p>
            <a:r>
              <a:rPr lang="en-GB" dirty="0">
                <a:sym typeface="Wingdings" panose="05000000000000000000" pitchFamily="2" charset="2"/>
              </a:rPr>
              <a:t>If skipped, you can just use</a:t>
            </a:r>
          </a:p>
          <a:p>
            <a:r>
              <a:rPr lang="en-GB" dirty="0">
                <a:sym typeface="Wingdings" panose="05000000000000000000" pitchFamily="2" charset="2"/>
              </a:rPr>
              <a:t>the common template</a:t>
            </a:r>
          </a:p>
          <a:p>
            <a:r>
              <a:rPr lang="en-GB" dirty="0" err="1">
                <a:sym typeface="Wingdings" panose="05000000000000000000" pitchFamily="2" charset="2"/>
              </a:rPr>
              <a:t>report_common.tex</a:t>
            </a:r>
            <a:r>
              <a:rPr lang="en-GB" dirty="0">
                <a:sym typeface="Wingdings" panose="05000000000000000000" pitchFamily="2" charset="2"/>
              </a:rPr>
              <a:t> file.</a:t>
            </a:r>
          </a:p>
          <a:p>
            <a:endParaRPr lang="en-GB" dirty="0">
              <a:sym typeface="Wingdings" panose="05000000000000000000" pitchFamily="2" charset="2"/>
            </a:endParaRPr>
          </a:p>
          <a:p>
            <a:endParaRPr lang="en-GB" dirty="0">
              <a:sym typeface="Wingdings" panose="05000000000000000000" pitchFamily="2" charset="2"/>
            </a:endParaRPr>
          </a:p>
          <a:p>
            <a:endParaRPr lang="en-GB" dirty="0">
              <a:sym typeface="Wingdings" panose="05000000000000000000" pitchFamily="2" charset="2"/>
            </a:endParaRPr>
          </a:p>
          <a:p>
            <a:endParaRPr lang="en-GB" dirty="0">
              <a:sym typeface="Wingdings" panose="05000000000000000000" pitchFamily="2" charset="2"/>
            </a:endParaRPr>
          </a:p>
          <a:p>
            <a:endParaRPr lang="en-GB" dirty="0">
              <a:sym typeface="Wingdings" panose="05000000000000000000" pitchFamily="2" charset="2"/>
            </a:endParaRPr>
          </a:p>
          <a:p>
            <a:r>
              <a:rPr lang="en-GB" dirty="0">
                <a:sym typeface="Wingdings" panose="05000000000000000000" pitchFamily="2" charset="2"/>
              </a:rPr>
              <a:t>If you want use:</a:t>
            </a:r>
          </a:p>
          <a:p>
            <a:r>
              <a:rPr lang="en-GB" dirty="0" err="1">
                <a:sym typeface="Wingdings" panose="05000000000000000000" pitchFamily="2" charset="2"/>
              </a:rPr>
              <a:t>MiKTeX</a:t>
            </a:r>
            <a:r>
              <a:rPr lang="en-GB" dirty="0">
                <a:sym typeface="Wingdings" panose="05000000000000000000" pitchFamily="2" charset="2"/>
              </a:rPr>
              <a:t>  Settings </a:t>
            </a:r>
          </a:p>
          <a:p>
            <a:pPr marL="285750" indent="-285750">
              <a:buFont typeface="Wingdings" panose="05000000000000000000" pitchFamily="2" charset="2"/>
              <a:buChar char="à"/>
            </a:pPr>
            <a:r>
              <a:rPr lang="en-GB" dirty="0">
                <a:sym typeface="Wingdings" panose="05000000000000000000" pitchFamily="2" charset="2"/>
              </a:rPr>
              <a:t>Directories  Add (+)</a:t>
            </a:r>
          </a:p>
          <a:p>
            <a:pPr marL="285750" indent="-285750">
              <a:buFont typeface="Wingdings" panose="05000000000000000000" pitchFamily="2" charset="2"/>
              <a:buChar char="à"/>
            </a:pPr>
            <a:r>
              <a:rPr lang="en-GB" dirty="0">
                <a:sym typeface="Wingdings" panose="05000000000000000000" pitchFamily="2" charset="2"/>
              </a:rPr>
              <a:t>Select the folder of </a:t>
            </a:r>
            <a:r>
              <a:rPr lang="en-GB" dirty="0" err="1">
                <a:sym typeface="Wingdings" panose="05000000000000000000" pitchFamily="2" charset="2"/>
              </a:rPr>
              <a:t>localtexmf</a:t>
            </a:r>
            <a:endParaRPr lang="en-GB" dirty="0"/>
          </a:p>
        </p:txBody>
      </p:sp>
      <p:sp>
        <p:nvSpPr>
          <p:cNvPr id="4" name="Slide Number Placeholder 3">
            <a:extLst>
              <a:ext uri="{FF2B5EF4-FFF2-40B4-BE49-F238E27FC236}">
                <a16:creationId xmlns:a16="http://schemas.microsoft.com/office/drawing/2014/main" id="{D0457DF9-8C23-4879-9FA6-D5359813BAC9}"/>
              </a:ext>
            </a:extLst>
          </p:cNvPr>
          <p:cNvSpPr>
            <a:spLocks noGrp="1"/>
          </p:cNvSpPr>
          <p:nvPr>
            <p:ph type="sldNum" sz="quarter" idx="4"/>
          </p:nvPr>
        </p:nvSpPr>
        <p:spPr/>
        <p:txBody>
          <a:bodyPr/>
          <a:lstStyle/>
          <a:p>
            <a:fld id="{D32BAE6A-B452-4007-8177-56DD051636F9}" type="slidenum">
              <a:rPr lang="en-GB" noProof="1" smtClean="0"/>
              <a:pPr/>
              <a:t>30</a:t>
            </a:fld>
            <a:endParaRPr lang="en-GB" noProof="1"/>
          </a:p>
        </p:txBody>
      </p:sp>
      <p:sp>
        <p:nvSpPr>
          <p:cNvPr id="5" name="Footer Placeholder 4">
            <a:extLst>
              <a:ext uri="{FF2B5EF4-FFF2-40B4-BE49-F238E27FC236}">
                <a16:creationId xmlns:a16="http://schemas.microsoft.com/office/drawing/2014/main" id="{0BF6DA4B-BC70-4E13-B14B-8E8C9FE41E79}"/>
              </a:ext>
            </a:extLst>
          </p:cNvPr>
          <p:cNvSpPr>
            <a:spLocks noGrp="1"/>
          </p:cNvSpPr>
          <p:nvPr>
            <p:ph type="ftr" sz="quarter" idx="3"/>
          </p:nvPr>
        </p:nvSpPr>
        <p:spPr/>
        <p:txBody>
          <a:bodyPr/>
          <a:lstStyle/>
          <a:p>
            <a:pPr>
              <a:defRPr/>
            </a:pPr>
            <a:r>
              <a:rPr lang="en-GB" noProof="1"/>
              <a:t>Footer </a:t>
            </a:r>
          </a:p>
        </p:txBody>
      </p:sp>
      <p:pic>
        <p:nvPicPr>
          <p:cNvPr id="10" name="Content Placeholder 9" descr="Graphical user interface, text, application&#10;&#10;Description automatically generated">
            <a:extLst>
              <a:ext uri="{FF2B5EF4-FFF2-40B4-BE49-F238E27FC236}">
                <a16:creationId xmlns:a16="http://schemas.microsoft.com/office/drawing/2014/main" id="{F0E4C889-6FB4-4A44-8609-1E3E324F18A3}"/>
              </a:ext>
            </a:extLst>
          </p:cNvPr>
          <p:cNvPicPr>
            <a:picLocks noGrp="1" noChangeAspect="1"/>
          </p:cNvPicPr>
          <p:nvPr>
            <p:ph sz="quarter" idx="13"/>
          </p:nvPr>
        </p:nvPicPr>
        <p:blipFill rotWithShape="1">
          <a:blip r:embed="rId3">
            <a:extLst>
              <a:ext uri="{28A0092B-C50C-407E-A947-70E740481C1C}">
                <a14:useLocalDpi xmlns:a14="http://schemas.microsoft.com/office/drawing/2010/main" val="0"/>
              </a:ext>
            </a:extLst>
          </a:blip>
          <a:srcRect l="3063" t="2884" r="2042" b="4209"/>
          <a:stretch/>
        </p:blipFill>
        <p:spPr>
          <a:xfrm>
            <a:off x="3276504" y="1976877"/>
            <a:ext cx="8853699" cy="3683694"/>
          </a:xfrm>
        </p:spPr>
      </p:pic>
    </p:spTree>
    <p:extLst>
      <p:ext uri="{BB962C8B-B14F-4D97-AF65-F5344CB8AC3E}">
        <p14:creationId xmlns:p14="http://schemas.microsoft.com/office/powerpoint/2010/main" val="114463641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GB" dirty="0"/>
              <a:t>Bug and New Feature Via Jira Board</a:t>
            </a:r>
          </a:p>
        </p:txBody>
      </p:sp>
      <p:sp>
        <p:nvSpPr>
          <p:cNvPr id="9" name="Text Placeholder 8"/>
          <p:cNvSpPr>
            <a:spLocks noGrp="1"/>
          </p:cNvSpPr>
          <p:nvPr>
            <p:ph type="body" idx="1"/>
          </p:nvPr>
        </p:nvSpPr>
        <p:spPr/>
        <p:txBody>
          <a:bodyPr/>
          <a:lstStyle/>
          <a:p>
            <a:r>
              <a:rPr lang="en-GB" dirty="0"/>
              <a:t>User Feedback</a:t>
            </a:r>
          </a:p>
        </p:txBody>
      </p:sp>
      <p:sp>
        <p:nvSpPr>
          <p:cNvPr id="10" name="Text Placeholder 9"/>
          <p:cNvSpPr>
            <a:spLocks noGrp="1"/>
          </p:cNvSpPr>
          <p:nvPr>
            <p:ph type="body" sz="quarter" idx="13"/>
          </p:nvPr>
        </p:nvSpPr>
        <p:spPr/>
        <p:txBody>
          <a:bodyPr/>
          <a:lstStyle/>
          <a:p>
            <a:r>
              <a:rPr lang="en-GB" dirty="0"/>
              <a:t>3</a:t>
            </a:r>
          </a:p>
        </p:txBody>
      </p:sp>
      <p:sp>
        <p:nvSpPr>
          <p:cNvPr id="2" name="Date Placeholder 1"/>
          <p:cNvSpPr>
            <a:spLocks noGrp="1"/>
          </p:cNvSpPr>
          <p:nvPr>
            <p:ph type="dt" sz="half" idx="2"/>
          </p:nvPr>
        </p:nvSpPr>
        <p:spPr/>
        <p:txBody>
          <a:bodyPr/>
          <a:lstStyle/>
          <a:p>
            <a:r>
              <a:rPr lang="en-GB" noProof="1"/>
              <a:t>Date Month 2016</a:t>
            </a:r>
          </a:p>
        </p:txBody>
      </p:sp>
      <p:sp>
        <p:nvSpPr>
          <p:cNvPr id="4" name="Slide Number Placeholder 3"/>
          <p:cNvSpPr>
            <a:spLocks noGrp="1"/>
          </p:cNvSpPr>
          <p:nvPr>
            <p:ph type="sldNum" sz="quarter" idx="4"/>
          </p:nvPr>
        </p:nvSpPr>
        <p:spPr/>
        <p:txBody>
          <a:bodyPr/>
          <a:lstStyle/>
          <a:p>
            <a:fld id="{D32BAE6A-B452-4007-8177-56DD051636F9}" type="slidenum">
              <a:rPr lang="en-GB" noProof="1" dirty="0" smtClean="0"/>
              <a:pPr/>
              <a:t>31</a:t>
            </a:fld>
            <a:endParaRPr lang="en-GB" noProof="1"/>
          </a:p>
        </p:txBody>
      </p:sp>
      <p:sp>
        <p:nvSpPr>
          <p:cNvPr id="3" name="Footer Placeholder 2"/>
          <p:cNvSpPr>
            <a:spLocks noGrp="1"/>
          </p:cNvSpPr>
          <p:nvPr>
            <p:ph type="ftr" sz="quarter" idx="3"/>
          </p:nvPr>
        </p:nvSpPr>
        <p:spPr/>
        <p:txBody>
          <a:bodyPr/>
          <a:lstStyle/>
          <a:p>
            <a:r>
              <a:rPr lang="en-GB" noProof="1"/>
              <a:t>Footer </a:t>
            </a:r>
          </a:p>
        </p:txBody>
      </p:sp>
    </p:spTree>
    <p:extLst>
      <p:ext uri="{BB962C8B-B14F-4D97-AF65-F5344CB8AC3E}">
        <p14:creationId xmlns:p14="http://schemas.microsoft.com/office/powerpoint/2010/main" val="187000750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105FA45-A534-4A61-AEB4-9984F5FD9086}"/>
              </a:ext>
            </a:extLst>
          </p:cNvPr>
          <p:cNvSpPr>
            <a:spLocks noGrp="1"/>
          </p:cNvSpPr>
          <p:nvPr>
            <p:ph type="title"/>
          </p:nvPr>
        </p:nvSpPr>
        <p:spPr/>
        <p:txBody>
          <a:bodyPr/>
          <a:lstStyle/>
          <a:p>
            <a:r>
              <a:rPr lang="en-GB" dirty="0"/>
              <a:t>JIRA Board</a:t>
            </a:r>
          </a:p>
        </p:txBody>
      </p:sp>
      <p:sp>
        <p:nvSpPr>
          <p:cNvPr id="8" name="Content Placeholder 7">
            <a:extLst>
              <a:ext uri="{FF2B5EF4-FFF2-40B4-BE49-F238E27FC236}">
                <a16:creationId xmlns:a16="http://schemas.microsoft.com/office/drawing/2014/main" id="{522E1C34-8B6A-47F2-98E7-EA8F8678DA32}"/>
              </a:ext>
            </a:extLst>
          </p:cNvPr>
          <p:cNvSpPr>
            <a:spLocks noGrp="1"/>
          </p:cNvSpPr>
          <p:nvPr>
            <p:ph sz="quarter" idx="11"/>
          </p:nvPr>
        </p:nvSpPr>
        <p:spPr/>
        <p:txBody>
          <a:bodyPr/>
          <a:lstStyle/>
          <a:p>
            <a:r>
              <a:rPr lang="en-GB" dirty="0"/>
              <a:t>Web-link: </a:t>
            </a:r>
            <a:r>
              <a:rPr lang="en-US" dirty="0">
                <a:hlinkClick r:id="rId3"/>
              </a:rPr>
              <a:t>UN board - Agile board - Jira (atlassian.net)</a:t>
            </a:r>
            <a:endParaRPr lang="en-US" dirty="0"/>
          </a:p>
          <a:p>
            <a:r>
              <a:rPr lang="en-US" dirty="0"/>
              <a:t>Kanban Board: Depict work at various stages of a process using cards (tickets)</a:t>
            </a:r>
          </a:p>
          <a:p>
            <a:endParaRPr lang="en-GB" dirty="0"/>
          </a:p>
          <a:p>
            <a:endParaRPr lang="en-GB" dirty="0"/>
          </a:p>
        </p:txBody>
      </p:sp>
      <p:sp>
        <p:nvSpPr>
          <p:cNvPr id="5" name="Slide Number Placeholder 4">
            <a:extLst>
              <a:ext uri="{FF2B5EF4-FFF2-40B4-BE49-F238E27FC236}">
                <a16:creationId xmlns:a16="http://schemas.microsoft.com/office/drawing/2014/main" id="{6C70B789-450B-469D-8C52-F4EA4F10C9B2}"/>
              </a:ext>
            </a:extLst>
          </p:cNvPr>
          <p:cNvSpPr>
            <a:spLocks noGrp="1"/>
          </p:cNvSpPr>
          <p:nvPr>
            <p:ph type="sldNum" sz="quarter" idx="4"/>
          </p:nvPr>
        </p:nvSpPr>
        <p:spPr/>
        <p:txBody>
          <a:bodyPr/>
          <a:lstStyle/>
          <a:p>
            <a:fld id="{D32BAE6A-B452-4007-8177-56DD051636F9}" type="slidenum">
              <a:rPr lang="nl-NL" noProof="1" smtClean="0"/>
              <a:pPr/>
              <a:t>32</a:t>
            </a:fld>
            <a:endParaRPr lang="nl-NL" noProof="1"/>
          </a:p>
        </p:txBody>
      </p:sp>
      <p:sp>
        <p:nvSpPr>
          <p:cNvPr id="6" name="Footer Placeholder 5">
            <a:extLst>
              <a:ext uri="{FF2B5EF4-FFF2-40B4-BE49-F238E27FC236}">
                <a16:creationId xmlns:a16="http://schemas.microsoft.com/office/drawing/2014/main" id="{EDE79A71-D038-4C02-B1CE-9C6C03886D9B}"/>
              </a:ext>
            </a:extLst>
          </p:cNvPr>
          <p:cNvSpPr>
            <a:spLocks noGrp="1"/>
          </p:cNvSpPr>
          <p:nvPr>
            <p:ph type="ftr" sz="quarter" idx="3"/>
          </p:nvPr>
        </p:nvSpPr>
        <p:spPr/>
        <p:txBody>
          <a:bodyPr/>
          <a:lstStyle/>
          <a:p>
            <a:pPr>
              <a:defRPr/>
            </a:pPr>
            <a:r>
              <a:rPr lang="nl-NL" noProof="1"/>
              <a:t>Footer </a:t>
            </a:r>
          </a:p>
        </p:txBody>
      </p:sp>
      <p:pic>
        <p:nvPicPr>
          <p:cNvPr id="10" name="Picture 9">
            <a:extLst>
              <a:ext uri="{FF2B5EF4-FFF2-40B4-BE49-F238E27FC236}">
                <a16:creationId xmlns:a16="http://schemas.microsoft.com/office/drawing/2014/main" id="{D7311DDA-6868-4AAD-9C30-9793C69C2AEF}"/>
              </a:ext>
            </a:extLst>
          </p:cNvPr>
          <p:cNvPicPr>
            <a:picLocks noChangeAspect="1"/>
          </p:cNvPicPr>
          <p:nvPr/>
        </p:nvPicPr>
        <p:blipFill>
          <a:blip r:embed="rId4"/>
          <a:stretch>
            <a:fillRect/>
          </a:stretch>
        </p:blipFill>
        <p:spPr>
          <a:xfrm>
            <a:off x="849085" y="2512420"/>
            <a:ext cx="9372600" cy="3516359"/>
          </a:xfrm>
          <a:prstGeom prst="rect">
            <a:avLst/>
          </a:prstGeom>
        </p:spPr>
      </p:pic>
    </p:spTree>
    <p:extLst>
      <p:ext uri="{BB962C8B-B14F-4D97-AF65-F5344CB8AC3E}">
        <p14:creationId xmlns:p14="http://schemas.microsoft.com/office/powerpoint/2010/main" val="76005841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7558B-7223-4501-A34B-ED597E7EE06B}"/>
              </a:ext>
            </a:extLst>
          </p:cNvPr>
          <p:cNvSpPr>
            <a:spLocks noGrp="1"/>
          </p:cNvSpPr>
          <p:nvPr>
            <p:ph type="title"/>
          </p:nvPr>
        </p:nvSpPr>
        <p:spPr/>
        <p:txBody>
          <a:bodyPr/>
          <a:lstStyle/>
          <a:p>
            <a:r>
              <a:rPr lang="en-GB" dirty="0"/>
              <a:t>Create A Ticket</a:t>
            </a:r>
            <a:br>
              <a:rPr lang="en-GB" dirty="0"/>
            </a:br>
            <a:r>
              <a:rPr lang="en-GB" dirty="0"/>
              <a:t>Bug Report or New Feature Request</a:t>
            </a:r>
          </a:p>
        </p:txBody>
      </p:sp>
      <p:sp>
        <p:nvSpPr>
          <p:cNvPr id="8" name="Text Placeholder 7">
            <a:extLst>
              <a:ext uri="{FF2B5EF4-FFF2-40B4-BE49-F238E27FC236}">
                <a16:creationId xmlns:a16="http://schemas.microsoft.com/office/drawing/2014/main" id="{215BAFB8-8EFB-4944-A575-20045B533518}"/>
              </a:ext>
            </a:extLst>
          </p:cNvPr>
          <p:cNvSpPr>
            <a:spLocks noGrp="1"/>
          </p:cNvSpPr>
          <p:nvPr>
            <p:ph type="body" sz="quarter" idx="11"/>
          </p:nvPr>
        </p:nvSpPr>
        <p:spPr>
          <a:xfrm>
            <a:off x="507999" y="1528762"/>
            <a:ext cx="5936343" cy="4830763"/>
          </a:xfrm>
        </p:spPr>
        <p:txBody>
          <a:bodyPr/>
          <a:lstStyle/>
          <a:p>
            <a:pPr marL="342900" indent="-342900">
              <a:buFont typeface="+mj-lt"/>
              <a:buAutoNum type="arabicPeriod"/>
            </a:pPr>
            <a:endParaRPr lang="en-GB" dirty="0"/>
          </a:p>
          <a:p>
            <a:pPr marL="342900" indent="-342900">
              <a:buFont typeface="+mj-lt"/>
              <a:buAutoNum type="arabicPeriod"/>
            </a:pPr>
            <a:endParaRPr lang="en-GB" dirty="0"/>
          </a:p>
          <a:p>
            <a:pPr marL="342900" indent="-342900">
              <a:buFont typeface="+mj-lt"/>
              <a:buAutoNum type="arabicPeriod"/>
            </a:pPr>
            <a:r>
              <a:rPr lang="en-GB" dirty="0"/>
              <a:t>Mouse-click “Create issue” in “User FEEDBACK” column</a:t>
            </a:r>
          </a:p>
          <a:p>
            <a:pPr marL="573300" lvl="1" indent="-342900"/>
            <a:r>
              <a:rPr lang="en-GB" dirty="0"/>
              <a:t>Choose between “Bug” and “New Feature”</a:t>
            </a:r>
          </a:p>
          <a:p>
            <a:pPr marL="342900" indent="-342900">
              <a:buFont typeface="+mj-lt"/>
              <a:buAutoNum type="arabicPeriod"/>
            </a:pPr>
            <a:r>
              <a:rPr lang="en-GB" dirty="0"/>
              <a:t>Provide Info in the pop-up dialog.</a:t>
            </a:r>
          </a:p>
          <a:p>
            <a:pPr marL="342900" indent="-342900">
              <a:buFont typeface="+mj-lt"/>
              <a:buAutoNum type="arabicPeriod"/>
            </a:pPr>
            <a:r>
              <a:rPr lang="en-GB" dirty="0"/>
              <a:t>Place your ticket to the column “USER FEEDBACK”</a:t>
            </a:r>
          </a:p>
          <a:p>
            <a:pPr marL="573300" lvl="1" indent="-342900"/>
            <a:r>
              <a:rPr lang="en-GB" dirty="0"/>
              <a:t>We will then pick it up and relocate it to other columns.</a:t>
            </a:r>
          </a:p>
          <a:p>
            <a:pPr marL="573300" lvl="1" indent="-342900"/>
            <a:r>
              <a:rPr lang="en-GB" dirty="0"/>
              <a:t>We will contact you if we need further info.</a:t>
            </a:r>
          </a:p>
          <a:p>
            <a:pPr marL="342900" indent="-342900">
              <a:buFont typeface="+mj-lt"/>
              <a:buAutoNum type="arabicPeriod"/>
            </a:pPr>
            <a:endParaRPr lang="en-GB" dirty="0"/>
          </a:p>
        </p:txBody>
      </p:sp>
      <p:sp>
        <p:nvSpPr>
          <p:cNvPr id="4" name="Slide Number Placeholder 3">
            <a:extLst>
              <a:ext uri="{FF2B5EF4-FFF2-40B4-BE49-F238E27FC236}">
                <a16:creationId xmlns:a16="http://schemas.microsoft.com/office/drawing/2014/main" id="{1E71ECC1-9F4A-47A3-9916-CE0AE1F53433}"/>
              </a:ext>
            </a:extLst>
          </p:cNvPr>
          <p:cNvSpPr>
            <a:spLocks noGrp="1"/>
          </p:cNvSpPr>
          <p:nvPr>
            <p:ph type="sldNum" sz="quarter" idx="4"/>
          </p:nvPr>
        </p:nvSpPr>
        <p:spPr/>
        <p:txBody>
          <a:bodyPr/>
          <a:lstStyle/>
          <a:p>
            <a:fld id="{D32BAE6A-B452-4007-8177-56DD051636F9}" type="slidenum">
              <a:rPr lang="en-GB" noProof="1" smtClean="0"/>
              <a:pPr/>
              <a:t>33</a:t>
            </a:fld>
            <a:endParaRPr lang="en-GB" noProof="1"/>
          </a:p>
        </p:txBody>
      </p:sp>
      <p:sp>
        <p:nvSpPr>
          <p:cNvPr id="5" name="Footer Placeholder 4">
            <a:extLst>
              <a:ext uri="{FF2B5EF4-FFF2-40B4-BE49-F238E27FC236}">
                <a16:creationId xmlns:a16="http://schemas.microsoft.com/office/drawing/2014/main" id="{E4368F1C-6451-46AA-9CD5-C43792B602C6}"/>
              </a:ext>
            </a:extLst>
          </p:cNvPr>
          <p:cNvSpPr>
            <a:spLocks noGrp="1"/>
          </p:cNvSpPr>
          <p:nvPr>
            <p:ph type="ftr" sz="quarter" idx="3"/>
          </p:nvPr>
        </p:nvSpPr>
        <p:spPr/>
        <p:txBody>
          <a:bodyPr/>
          <a:lstStyle/>
          <a:p>
            <a:pPr>
              <a:defRPr/>
            </a:pPr>
            <a:r>
              <a:rPr lang="en-GB" noProof="1"/>
              <a:t>Footer </a:t>
            </a:r>
          </a:p>
        </p:txBody>
      </p:sp>
      <p:pic>
        <p:nvPicPr>
          <p:cNvPr id="12" name="Content Placeholder 11">
            <a:extLst>
              <a:ext uri="{FF2B5EF4-FFF2-40B4-BE49-F238E27FC236}">
                <a16:creationId xmlns:a16="http://schemas.microsoft.com/office/drawing/2014/main" id="{8A7C880D-F6CA-4FC7-BD1D-406F515DCB01}"/>
              </a:ext>
            </a:extLst>
          </p:cNvPr>
          <p:cNvPicPr>
            <a:picLocks noGrp="1" noChangeAspect="1"/>
          </p:cNvPicPr>
          <p:nvPr>
            <p:ph sz="quarter" idx="13"/>
          </p:nvPr>
        </p:nvPicPr>
        <p:blipFill>
          <a:blip r:embed="rId2"/>
          <a:stretch>
            <a:fillRect/>
          </a:stretch>
        </p:blipFill>
        <p:spPr>
          <a:xfrm>
            <a:off x="7546975" y="2496344"/>
            <a:ext cx="2800350" cy="2895600"/>
          </a:xfrm>
        </p:spPr>
      </p:pic>
    </p:spTree>
    <p:extLst>
      <p:ext uri="{BB962C8B-B14F-4D97-AF65-F5344CB8AC3E}">
        <p14:creationId xmlns:p14="http://schemas.microsoft.com/office/powerpoint/2010/main" val="401320556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F171945-2616-426A-BD36-043C5D4CD94F}"/>
              </a:ext>
            </a:extLst>
          </p:cNvPr>
          <p:cNvSpPr>
            <a:spLocks noGrp="1"/>
          </p:cNvSpPr>
          <p:nvPr>
            <p:ph type="title"/>
          </p:nvPr>
        </p:nvSpPr>
        <p:spPr/>
        <p:txBody>
          <a:bodyPr/>
          <a:lstStyle/>
          <a:p>
            <a:r>
              <a:rPr lang="en-GB" dirty="0"/>
              <a:t>Bug Report</a:t>
            </a:r>
            <a:br>
              <a:rPr lang="en-GB" dirty="0"/>
            </a:br>
            <a:r>
              <a:rPr lang="en-GB" dirty="0"/>
              <a:t>Template</a:t>
            </a:r>
          </a:p>
        </p:txBody>
      </p:sp>
      <p:sp>
        <p:nvSpPr>
          <p:cNvPr id="9" name="Text Placeholder 8">
            <a:extLst>
              <a:ext uri="{FF2B5EF4-FFF2-40B4-BE49-F238E27FC236}">
                <a16:creationId xmlns:a16="http://schemas.microsoft.com/office/drawing/2014/main" id="{3A5A9FBB-159A-4F28-8142-AAEB229A2C59}"/>
              </a:ext>
            </a:extLst>
          </p:cNvPr>
          <p:cNvSpPr>
            <a:spLocks noGrp="1"/>
          </p:cNvSpPr>
          <p:nvPr>
            <p:ph type="body" sz="quarter" idx="11"/>
          </p:nvPr>
        </p:nvSpPr>
        <p:spPr>
          <a:xfrm>
            <a:off x="508000" y="1528762"/>
            <a:ext cx="6741886" cy="4830763"/>
          </a:xfrm>
        </p:spPr>
        <p:txBody>
          <a:bodyPr/>
          <a:lstStyle/>
          <a:p>
            <a:r>
              <a:rPr lang="en-GB" dirty="0"/>
              <a:t>Add a one-sentence/phrase summary.</a:t>
            </a:r>
          </a:p>
          <a:p>
            <a:r>
              <a:rPr lang="en-GB" b="1" dirty="0"/>
              <a:t>Add Description</a:t>
            </a:r>
          </a:p>
          <a:p>
            <a:pPr marL="342900" indent="-342900">
              <a:buAutoNum type="arabicPeriod"/>
            </a:pPr>
            <a:r>
              <a:rPr lang="en-GB" dirty="0"/>
              <a:t>What is the bug?</a:t>
            </a:r>
          </a:p>
          <a:p>
            <a:pPr marL="342900" indent="-342900">
              <a:buAutoNum type="arabicPeriod"/>
            </a:pPr>
            <a:r>
              <a:rPr lang="en-GB" dirty="0"/>
              <a:t>How to reproduce the bug?</a:t>
            </a:r>
          </a:p>
          <a:p>
            <a:pPr marL="573300" lvl="1" indent="-342900"/>
            <a:r>
              <a:rPr lang="en-GB" dirty="0"/>
              <a:t>Tip: You may simply export the all input on a study </a:t>
            </a:r>
            <a:br>
              <a:rPr lang="en-GB" dirty="0"/>
            </a:br>
            <a:r>
              <a:rPr lang="en-GB" dirty="0"/>
              <a:t>page, and attach the exported JSON file to this ticket.</a:t>
            </a:r>
          </a:p>
          <a:p>
            <a:pPr marL="342900" indent="-342900">
              <a:buFont typeface="+mj-lt"/>
              <a:buAutoNum type="arabicPeriod"/>
            </a:pPr>
            <a:r>
              <a:rPr lang="en-GB" dirty="0"/>
              <a:t>What is the expected (correct) outcome?</a:t>
            </a:r>
          </a:p>
          <a:p>
            <a:pPr marL="342900" indent="-342900">
              <a:buFont typeface="+mj-lt"/>
              <a:buAutoNum type="arabicPeriod"/>
            </a:pPr>
            <a:r>
              <a:rPr lang="en-GB" dirty="0"/>
              <a:t>When do you need it fixed (due date)?</a:t>
            </a:r>
          </a:p>
          <a:p>
            <a:endParaRPr lang="en-GB" dirty="0"/>
          </a:p>
          <a:p>
            <a:r>
              <a:rPr lang="en-GB" dirty="0"/>
              <a:t>Optional for you since we will pick it up.</a:t>
            </a:r>
          </a:p>
          <a:p>
            <a:pPr marL="285750" indent="-285750">
              <a:buFont typeface="Arial" panose="020B0604020202020204" pitchFamily="34" charset="0"/>
              <a:buChar char="•"/>
            </a:pPr>
            <a:r>
              <a:rPr lang="en-GB" dirty="0"/>
              <a:t>Priority</a:t>
            </a:r>
          </a:p>
          <a:p>
            <a:pPr marL="285750" indent="-285750">
              <a:buFont typeface="Arial" panose="020B0604020202020204" pitchFamily="34" charset="0"/>
              <a:buChar char="•"/>
            </a:pPr>
            <a:r>
              <a:rPr lang="en-GB" dirty="0"/>
              <a:t>Assignee</a:t>
            </a:r>
          </a:p>
        </p:txBody>
      </p:sp>
      <p:sp>
        <p:nvSpPr>
          <p:cNvPr id="4" name="Slide Number Placeholder 3">
            <a:extLst>
              <a:ext uri="{FF2B5EF4-FFF2-40B4-BE49-F238E27FC236}">
                <a16:creationId xmlns:a16="http://schemas.microsoft.com/office/drawing/2014/main" id="{5FABCE25-FAAA-49B2-9FAA-A56DE7288BBF}"/>
              </a:ext>
            </a:extLst>
          </p:cNvPr>
          <p:cNvSpPr>
            <a:spLocks noGrp="1"/>
          </p:cNvSpPr>
          <p:nvPr>
            <p:ph type="sldNum" sz="quarter" idx="4"/>
          </p:nvPr>
        </p:nvSpPr>
        <p:spPr/>
        <p:txBody>
          <a:bodyPr/>
          <a:lstStyle/>
          <a:p>
            <a:fld id="{D32BAE6A-B452-4007-8177-56DD051636F9}" type="slidenum">
              <a:rPr lang="en-GB" noProof="1" smtClean="0"/>
              <a:pPr/>
              <a:t>34</a:t>
            </a:fld>
            <a:endParaRPr lang="en-GB" noProof="1"/>
          </a:p>
        </p:txBody>
      </p:sp>
      <p:sp>
        <p:nvSpPr>
          <p:cNvPr id="5" name="Footer Placeholder 4">
            <a:extLst>
              <a:ext uri="{FF2B5EF4-FFF2-40B4-BE49-F238E27FC236}">
                <a16:creationId xmlns:a16="http://schemas.microsoft.com/office/drawing/2014/main" id="{EEB5AEF7-3CA7-401A-85DA-340A177626D8}"/>
              </a:ext>
            </a:extLst>
          </p:cNvPr>
          <p:cNvSpPr>
            <a:spLocks noGrp="1"/>
          </p:cNvSpPr>
          <p:nvPr>
            <p:ph type="ftr" sz="quarter" idx="3"/>
          </p:nvPr>
        </p:nvSpPr>
        <p:spPr/>
        <p:txBody>
          <a:bodyPr/>
          <a:lstStyle/>
          <a:p>
            <a:pPr>
              <a:defRPr/>
            </a:pPr>
            <a:r>
              <a:rPr lang="en-GB" noProof="1"/>
              <a:t>Footer </a:t>
            </a:r>
          </a:p>
        </p:txBody>
      </p:sp>
      <p:pic>
        <p:nvPicPr>
          <p:cNvPr id="10" name="Content Placeholder 9">
            <a:extLst>
              <a:ext uri="{FF2B5EF4-FFF2-40B4-BE49-F238E27FC236}">
                <a16:creationId xmlns:a16="http://schemas.microsoft.com/office/drawing/2014/main" id="{53C9DF5D-10D7-4439-B635-FBDA9BAD0213}"/>
              </a:ext>
            </a:extLst>
          </p:cNvPr>
          <p:cNvPicPr>
            <a:picLocks noGrp="1" noChangeAspect="1"/>
          </p:cNvPicPr>
          <p:nvPr>
            <p:ph sz="quarter" idx="13"/>
          </p:nvPr>
        </p:nvPicPr>
        <p:blipFill>
          <a:blip r:embed="rId3"/>
          <a:stretch>
            <a:fillRect/>
          </a:stretch>
        </p:blipFill>
        <p:spPr>
          <a:xfrm>
            <a:off x="6706053" y="1528762"/>
            <a:ext cx="5464175" cy="2780836"/>
          </a:xfrm>
        </p:spPr>
      </p:pic>
    </p:spTree>
    <p:extLst>
      <p:ext uri="{BB962C8B-B14F-4D97-AF65-F5344CB8AC3E}">
        <p14:creationId xmlns:p14="http://schemas.microsoft.com/office/powerpoint/2010/main" val="3307930090"/>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F171945-2616-426A-BD36-043C5D4CD94F}"/>
              </a:ext>
            </a:extLst>
          </p:cNvPr>
          <p:cNvSpPr>
            <a:spLocks noGrp="1"/>
          </p:cNvSpPr>
          <p:nvPr>
            <p:ph type="title"/>
          </p:nvPr>
        </p:nvSpPr>
        <p:spPr/>
        <p:txBody>
          <a:bodyPr/>
          <a:lstStyle/>
          <a:p>
            <a:r>
              <a:rPr lang="en-GB" dirty="0"/>
              <a:t>New Feature Request</a:t>
            </a:r>
            <a:br>
              <a:rPr lang="en-GB" dirty="0"/>
            </a:br>
            <a:r>
              <a:rPr lang="en-GB" dirty="0"/>
              <a:t>Template</a:t>
            </a:r>
          </a:p>
        </p:txBody>
      </p:sp>
      <p:sp>
        <p:nvSpPr>
          <p:cNvPr id="9" name="Text Placeholder 8">
            <a:extLst>
              <a:ext uri="{FF2B5EF4-FFF2-40B4-BE49-F238E27FC236}">
                <a16:creationId xmlns:a16="http://schemas.microsoft.com/office/drawing/2014/main" id="{3A5A9FBB-159A-4F28-8142-AAEB229A2C59}"/>
              </a:ext>
            </a:extLst>
          </p:cNvPr>
          <p:cNvSpPr>
            <a:spLocks noGrp="1"/>
          </p:cNvSpPr>
          <p:nvPr>
            <p:ph type="body" sz="quarter" idx="11"/>
          </p:nvPr>
        </p:nvSpPr>
        <p:spPr>
          <a:xfrm>
            <a:off x="508000" y="1528762"/>
            <a:ext cx="6741886" cy="4830763"/>
          </a:xfrm>
        </p:spPr>
        <p:txBody>
          <a:bodyPr/>
          <a:lstStyle/>
          <a:p>
            <a:r>
              <a:rPr lang="en-GB" dirty="0"/>
              <a:t>Add a one-sentence/phrase summary.</a:t>
            </a:r>
          </a:p>
          <a:p>
            <a:r>
              <a:rPr lang="en-GB" b="1"/>
              <a:t>Add </a:t>
            </a:r>
            <a:r>
              <a:rPr lang="en-GB" b="1" dirty="0"/>
              <a:t>Description</a:t>
            </a:r>
          </a:p>
          <a:p>
            <a:r>
              <a:rPr lang="en-GB" dirty="0"/>
              <a:t>The content can be difficult to describe on your own. You may</a:t>
            </a:r>
          </a:p>
          <a:p>
            <a:r>
              <a:rPr lang="en-GB" dirty="0"/>
              <a:t>first add as detail as you can. We will then contact you for further discussion and we will make it a concrete ticket.</a:t>
            </a:r>
          </a:p>
          <a:p>
            <a:pPr marL="342900" indent="-342900">
              <a:buAutoNum type="arabicPeriod"/>
            </a:pPr>
            <a:r>
              <a:rPr lang="en-GB" dirty="0"/>
              <a:t>What feature do you need?</a:t>
            </a:r>
          </a:p>
          <a:p>
            <a:pPr marL="342900" indent="-342900">
              <a:buFont typeface="+mj-lt"/>
              <a:buAutoNum type="arabicPeriod"/>
            </a:pPr>
            <a:r>
              <a:rPr lang="en-GB" dirty="0"/>
              <a:t>When do you need it (due date)?</a:t>
            </a:r>
          </a:p>
          <a:p>
            <a:endParaRPr lang="en-GB" dirty="0"/>
          </a:p>
          <a:p>
            <a:r>
              <a:rPr lang="en-GB" dirty="0"/>
              <a:t>Optional for you since we will pick it up.</a:t>
            </a:r>
          </a:p>
          <a:p>
            <a:pPr marL="285750" indent="-285750">
              <a:buFont typeface="Arial" panose="020B0604020202020204" pitchFamily="34" charset="0"/>
              <a:buChar char="•"/>
            </a:pPr>
            <a:r>
              <a:rPr lang="en-GB" dirty="0"/>
              <a:t>Priority</a:t>
            </a:r>
          </a:p>
          <a:p>
            <a:pPr marL="285750" indent="-285750">
              <a:buFont typeface="Arial" panose="020B0604020202020204" pitchFamily="34" charset="0"/>
              <a:buChar char="•"/>
            </a:pPr>
            <a:r>
              <a:rPr lang="en-GB" dirty="0"/>
              <a:t>Assignee</a:t>
            </a:r>
          </a:p>
        </p:txBody>
      </p:sp>
      <p:sp>
        <p:nvSpPr>
          <p:cNvPr id="4" name="Slide Number Placeholder 3">
            <a:extLst>
              <a:ext uri="{FF2B5EF4-FFF2-40B4-BE49-F238E27FC236}">
                <a16:creationId xmlns:a16="http://schemas.microsoft.com/office/drawing/2014/main" id="{5FABCE25-FAAA-49B2-9FAA-A56DE7288BBF}"/>
              </a:ext>
            </a:extLst>
          </p:cNvPr>
          <p:cNvSpPr>
            <a:spLocks noGrp="1"/>
          </p:cNvSpPr>
          <p:nvPr>
            <p:ph type="sldNum" sz="quarter" idx="4"/>
          </p:nvPr>
        </p:nvSpPr>
        <p:spPr/>
        <p:txBody>
          <a:bodyPr/>
          <a:lstStyle/>
          <a:p>
            <a:fld id="{D32BAE6A-B452-4007-8177-56DD051636F9}" type="slidenum">
              <a:rPr lang="en-GB" noProof="1" smtClean="0"/>
              <a:pPr/>
              <a:t>35</a:t>
            </a:fld>
            <a:endParaRPr lang="en-GB" noProof="1"/>
          </a:p>
        </p:txBody>
      </p:sp>
      <p:sp>
        <p:nvSpPr>
          <p:cNvPr id="5" name="Footer Placeholder 4">
            <a:extLst>
              <a:ext uri="{FF2B5EF4-FFF2-40B4-BE49-F238E27FC236}">
                <a16:creationId xmlns:a16="http://schemas.microsoft.com/office/drawing/2014/main" id="{EEB5AEF7-3CA7-401A-85DA-340A177626D8}"/>
              </a:ext>
            </a:extLst>
          </p:cNvPr>
          <p:cNvSpPr>
            <a:spLocks noGrp="1"/>
          </p:cNvSpPr>
          <p:nvPr>
            <p:ph type="ftr" sz="quarter" idx="3"/>
          </p:nvPr>
        </p:nvSpPr>
        <p:spPr/>
        <p:txBody>
          <a:bodyPr/>
          <a:lstStyle/>
          <a:p>
            <a:pPr>
              <a:defRPr/>
            </a:pPr>
            <a:r>
              <a:rPr lang="en-GB" noProof="1"/>
              <a:t>Footer </a:t>
            </a:r>
          </a:p>
        </p:txBody>
      </p:sp>
      <p:pic>
        <p:nvPicPr>
          <p:cNvPr id="7" name="Content Placeholder 6">
            <a:extLst>
              <a:ext uri="{FF2B5EF4-FFF2-40B4-BE49-F238E27FC236}">
                <a16:creationId xmlns:a16="http://schemas.microsoft.com/office/drawing/2014/main" id="{BCD06EFE-9CA2-424A-9C7A-22A2AA3A5CC7}"/>
              </a:ext>
            </a:extLst>
          </p:cNvPr>
          <p:cNvPicPr>
            <a:picLocks noGrp="1" noChangeAspect="1"/>
          </p:cNvPicPr>
          <p:nvPr>
            <p:ph sz="quarter" idx="13"/>
          </p:nvPr>
        </p:nvPicPr>
        <p:blipFill>
          <a:blip r:embed="rId2"/>
          <a:stretch>
            <a:fillRect/>
          </a:stretch>
        </p:blipFill>
        <p:spPr>
          <a:xfrm>
            <a:off x="6617834" y="3587511"/>
            <a:ext cx="5464175" cy="2772421"/>
          </a:xfrm>
        </p:spPr>
      </p:pic>
    </p:spTree>
    <p:extLst>
      <p:ext uri="{BB962C8B-B14F-4D97-AF65-F5344CB8AC3E}">
        <p14:creationId xmlns:p14="http://schemas.microsoft.com/office/powerpoint/2010/main" val="109645331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AB2940-C57B-4F43-877B-C60AD37AC7C8}"/>
              </a:ext>
            </a:extLst>
          </p:cNvPr>
          <p:cNvSpPr>
            <a:spLocks noGrp="1"/>
          </p:cNvSpPr>
          <p:nvPr>
            <p:ph type="title"/>
          </p:nvPr>
        </p:nvSpPr>
        <p:spPr/>
        <p:txBody>
          <a:bodyPr/>
          <a:lstStyle/>
          <a:p>
            <a:r>
              <a:rPr lang="en-GB" dirty="0"/>
              <a:t>Description</a:t>
            </a:r>
            <a:br>
              <a:rPr lang="en-GB" dirty="0"/>
            </a:br>
            <a:r>
              <a:rPr lang="en-GB" dirty="0"/>
              <a:t>How to use Markdown</a:t>
            </a:r>
          </a:p>
        </p:txBody>
      </p:sp>
      <p:sp>
        <p:nvSpPr>
          <p:cNvPr id="9" name="Text Placeholder 8">
            <a:extLst>
              <a:ext uri="{FF2B5EF4-FFF2-40B4-BE49-F238E27FC236}">
                <a16:creationId xmlns:a16="http://schemas.microsoft.com/office/drawing/2014/main" id="{B333A5E7-86B4-4454-B666-31DBD39CDEC3}"/>
              </a:ext>
            </a:extLst>
          </p:cNvPr>
          <p:cNvSpPr>
            <a:spLocks noGrp="1"/>
          </p:cNvSpPr>
          <p:nvPr>
            <p:ph type="body" sz="quarter" idx="11"/>
          </p:nvPr>
        </p:nvSpPr>
        <p:spPr/>
        <p:txBody>
          <a:bodyPr/>
          <a:lstStyle/>
          <a:p>
            <a:pPr marL="285750" indent="-285750">
              <a:buFont typeface="Arial" panose="020B0604020202020204" pitchFamily="34" charset="0"/>
              <a:buChar char="•"/>
            </a:pPr>
            <a:r>
              <a:rPr lang="en-GB" dirty="0"/>
              <a:t>Description supports Markdown</a:t>
            </a:r>
          </a:p>
          <a:p>
            <a:pPr marL="516150" lvl="1" indent="-285750">
              <a:buFont typeface="Arial" panose="020B0604020202020204" pitchFamily="34" charset="0"/>
              <a:buChar char="•"/>
            </a:pPr>
            <a:r>
              <a:rPr lang="en-GB" dirty="0"/>
              <a:t>**this is bold**</a:t>
            </a:r>
          </a:p>
          <a:p>
            <a:pPr marL="516150" lvl="1" indent="-285750">
              <a:buFont typeface="Arial" panose="020B0604020202020204" pitchFamily="34" charset="0"/>
              <a:buChar char="•"/>
            </a:pPr>
            <a:r>
              <a:rPr lang="en-GB" dirty="0"/>
              <a:t>`inline code` or `some special term`</a:t>
            </a:r>
          </a:p>
          <a:p>
            <a:pPr marL="744750" lvl="2" indent="-285750">
              <a:buFont typeface="Arial" panose="020B0604020202020204" pitchFamily="34" charset="0"/>
              <a:buChar char="•"/>
            </a:pPr>
            <a:r>
              <a:rPr lang="en-GB" dirty="0"/>
              <a:t>E.g., click the `Export Input` button.</a:t>
            </a:r>
          </a:p>
          <a:p>
            <a:pPr marL="516150" lvl="1" indent="-285750">
              <a:buFont typeface="Arial" panose="020B0604020202020204" pitchFamily="34" charset="0"/>
              <a:buChar char="•"/>
            </a:pPr>
            <a:r>
              <a:rPr lang="en-GB" dirty="0"/>
              <a:t>``` and choose a language to start a code block.</a:t>
            </a:r>
          </a:p>
          <a:p>
            <a:endParaRPr lang="en-GB" dirty="0"/>
          </a:p>
        </p:txBody>
      </p:sp>
      <p:sp>
        <p:nvSpPr>
          <p:cNvPr id="5" name="Slide Number Placeholder 4">
            <a:extLst>
              <a:ext uri="{FF2B5EF4-FFF2-40B4-BE49-F238E27FC236}">
                <a16:creationId xmlns:a16="http://schemas.microsoft.com/office/drawing/2014/main" id="{5F47A8A9-B287-45C3-9F69-044B9AF58FD8}"/>
              </a:ext>
            </a:extLst>
          </p:cNvPr>
          <p:cNvSpPr>
            <a:spLocks noGrp="1"/>
          </p:cNvSpPr>
          <p:nvPr>
            <p:ph type="sldNum" sz="quarter" idx="4"/>
          </p:nvPr>
        </p:nvSpPr>
        <p:spPr/>
        <p:txBody>
          <a:bodyPr/>
          <a:lstStyle/>
          <a:p>
            <a:fld id="{D32BAE6A-B452-4007-8177-56DD051636F9}" type="slidenum">
              <a:rPr lang="en-GB" noProof="1" smtClean="0"/>
              <a:pPr/>
              <a:t>36</a:t>
            </a:fld>
            <a:endParaRPr lang="en-GB" noProof="1"/>
          </a:p>
        </p:txBody>
      </p:sp>
      <p:sp>
        <p:nvSpPr>
          <p:cNvPr id="6" name="Footer Placeholder 5">
            <a:extLst>
              <a:ext uri="{FF2B5EF4-FFF2-40B4-BE49-F238E27FC236}">
                <a16:creationId xmlns:a16="http://schemas.microsoft.com/office/drawing/2014/main" id="{8FCFD0DD-0AA3-4D22-AE5D-8F55B5A4AEBC}"/>
              </a:ext>
            </a:extLst>
          </p:cNvPr>
          <p:cNvSpPr>
            <a:spLocks noGrp="1"/>
          </p:cNvSpPr>
          <p:nvPr>
            <p:ph type="ftr" sz="quarter" idx="3"/>
          </p:nvPr>
        </p:nvSpPr>
        <p:spPr/>
        <p:txBody>
          <a:bodyPr/>
          <a:lstStyle/>
          <a:p>
            <a:pPr>
              <a:defRPr/>
            </a:pPr>
            <a:r>
              <a:rPr lang="en-GB" noProof="1"/>
              <a:t>Footer </a:t>
            </a:r>
          </a:p>
        </p:txBody>
      </p:sp>
      <p:pic>
        <p:nvPicPr>
          <p:cNvPr id="10" name="Content Placeholder 7">
            <a:extLst>
              <a:ext uri="{FF2B5EF4-FFF2-40B4-BE49-F238E27FC236}">
                <a16:creationId xmlns:a16="http://schemas.microsoft.com/office/drawing/2014/main" id="{7A86373B-10D1-4FA5-815A-0D0C2F941A1F}"/>
              </a:ext>
            </a:extLst>
          </p:cNvPr>
          <p:cNvPicPr>
            <a:picLocks noGrp="1" noChangeAspect="1"/>
          </p:cNvPicPr>
          <p:nvPr>
            <p:ph sz="quarter" idx="13"/>
          </p:nvPr>
        </p:nvPicPr>
        <p:blipFill>
          <a:blip r:embed="rId3"/>
          <a:stretch>
            <a:fillRect/>
          </a:stretch>
        </p:blipFill>
        <p:spPr>
          <a:xfrm>
            <a:off x="6215566" y="1464431"/>
            <a:ext cx="5464175" cy="2474613"/>
          </a:xfrm>
        </p:spPr>
      </p:pic>
    </p:spTree>
    <p:extLst>
      <p:ext uri="{BB962C8B-B14F-4D97-AF65-F5344CB8AC3E}">
        <p14:creationId xmlns:p14="http://schemas.microsoft.com/office/powerpoint/2010/main" val="373724689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10420-05DA-491C-8BF5-AD075A1F71DF}"/>
              </a:ext>
            </a:extLst>
          </p:cNvPr>
          <p:cNvSpPr>
            <a:spLocks noGrp="1"/>
          </p:cNvSpPr>
          <p:nvPr>
            <p:ph type="title"/>
          </p:nvPr>
        </p:nvSpPr>
        <p:spPr/>
        <p:txBody>
          <a:bodyPr/>
          <a:lstStyle/>
          <a:p>
            <a:r>
              <a:rPr lang="en-GB" dirty="0"/>
              <a:t>Delete A Ticket</a:t>
            </a:r>
          </a:p>
        </p:txBody>
      </p:sp>
      <p:pic>
        <p:nvPicPr>
          <p:cNvPr id="9" name="Content Placeholder 8">
            <a:extLst>
              <a:ext uri="{FF2B5EF4-FFF2-40B4-BE49-F238E27FC236}">
                <a16:creationId xmlns:a16="http://schemas.microsoft.com/office/drawing/2014/main" id="{2DDB722A-90D0-4D53-B41A-DB54A7C9FFEE}"/>
              </a:ext>
            </a:extLst>
          </p:cNvPr>
          <p:cNvPicPr>
            <a:picLocks noGrp="1" noChangeAspect="1"/>
          </p:cNvPicPr>
          <p:nvPr>
            <p:ph sz="quarter" idx="13"/>
          </p:nvPr>
        </p:nvPicPr>
        <p:blipFill>
          <a:blip r:embed="rId3"/>
          <a:stretch>
            <a:fillRect/>
          </a:stretch>
        </p:blipFill>
        <p:spPr>
          <a:xfrm>
            <a:off x="5160397" y="1528762"/>
            <a:ext cx="6518841" cy="4158045"/>
          </a:xfrm>
        </p:spPr>
      </p:pic>
      <p:sp>
        <p:nvSpPr>
          <p:cNvPr id="6" name="Text Placeholder 5">
            <a:extLst>
              <a:ext uri="{FF2B5EF4-FFF2-40B4-BE49-F238E27FC236}">
                <a16:creationId xmlns:a16="http://schemas.microsoft.com/office/drawing/2014/main" id="{5D086F93-216C-4DF9-9488-5A9A9B0CA75D}"/>
              </a:ext>
            </a:extLst>
          </p:cNvPr>
          <p:cNvSpPr>
            <a:spLocks noGrp="1"/>
          </p:cNvSpPr>
          <p:nvPr>
            <p:ph type="body" sz="quarter" idx="11"/>
          </p:nvPr>
        </p:nvSpPr>
        <p:spPr>
          <a:xfrm>
            <a:off x="508000" y="1528762"/>
            <a:ext cx="4532086" cy="4830763"/>
          </a:xfrm>
        </p:spPr>
        <p:txBody>
          <a:bodyPr/>
          <a:lstStyle/>
          <a:p>
            <a:pPr marL="285750" indent="-285750">
              <a:buFont typeface="Arial" panose="020B0604020202020204" pitchFamily="34" charset="0"/>
              <a:buChar char="•"/>
            </a:pPr>
            <a:r>
              <a:rPr lang="en-GB" dirty="0"/>
              <a:t>To delete a ticket, you need to have the permission.</a:t>
            </a:r>
          </a:p>
          <a:p>
            <a:pPr marL="285750" indent="-285750">
              <a:buFont typeface="Arial" panose="020B0604020202020204" pitchFamily="34" charset="0"/>
              <a:buChar char="•"/>
            </a:pPr>
            <a:r>
              <a:rPr lang="en-GB" dirty="0"/>
              <a:t>Otherwise:</a:t>
            </a:r>
          </a:p>
          <a:p>
            <a:pPr marL="462150" lvl="1" indent="-285750"/>
            <a:r>
              <a:rPr lang="en-US" dirty="0"/>
              <a:t>Notify an admin (choose one of two ways)</a:t>
            </a:r>
          </a:p>
          <a:p>
            <a:pPr marL="639950" lvl="2" indent="-285750"/>
            <a:r>
              <a:rPr lang="en-US" dirty="0"/>
              <a:t>In the description, @admin, I have created this ticket only for test. Could you please delete it?</a:t>
            </a:r>
          </a:p>
          <a:p>
            <a:pPr marL="639950" lvl="2" indent="-285750"/>
            <a:r>
              <a:rPr lang="en-US" dirty="0"/>
              <a:t>Or assign this ticket to an admin.</a:t>
            </a:r>
          </a:p>
          <a:p>
            <a:pPr marL="462150" lvl="1" indent="-285750"/>
            <a:r>
              <a:rPr lang="en-US" dirty="0"/>
              <a:t>admin</a:t>
            </a:r>
          </a:p>
          <a:p>
            <a:pPr marL="639950" lvl="2" indent="-285750"/>
            <a:r>
              <a:rPr lang="en-US" dirty="0"/>
              <a:t>@Avinash.Kumar4 </a:t>
            </a:r>
          </a:p>
          <a:p>
            <a:pPr marL="639950" lvl="2" indent="-285750"/>
            <a:r>
              <a:rPr lang="en-US" dirty="0"/>
              <a:t>@Balireddy.Pravallika </a:t>
            </a:r>
          </a:p>
          <a:p>
            <a:pPr marL="462150" lvl="1" indent="-285750"/>
            <a:endParaRPr lang="en-GB" dirty="0"/>
          </a:p>
        </p:txBody>
      </p:sp>
      <p:sp>
        <p:nvSpPr>
          <p:cNvPr id="4" name="Slide Number Placeholder 3">
            <a:extLst>
              <a:ext uri="{FF2B5EF4-FFF2-40B4-BE49-F238E27FC236}">
                <a16:creationId xmlns:a16="http://schemas.microsoft.com/office/drawing/2014/main" id="{E1C5EB88-DE7C-47E4-8128-3B4393FDEB1E}"/>
              </a:ext>
            </a:extLst>
          </p:cNvPr>
          <p:cNvSpPr>
            <a:spLocks noGrp="1"/>
          </p:cNvSpPr>
          <p:nvPr>
            <p:ph type="sldNum" sz="quarter" idx="4"/>
          </p:nvPr>
        </p:nvSpPr>
        <p:spPr/>
        <p:txBody>
          <a:bodyPr/>
          <a:lstStyle/>
          <a:p>
            <a:fld id="{D32BAE6A-B452-4007-8177-56DD051636F9}" type="slidenum">
              <a:rPr lang="en-GB" noProof="1" smtClean="0"/>
              <a:pPr/>
              <a:t>37</a:t>
            </a:fld>
            <a:endParaRPr lang="en-GB" noProof="1"/>
          </a:p>
        </p:txBody>
      </p:sp>
      <p:sp>
        <p:nvSpPr>
          <p:cNvPr id="5" name="Footer Placeholder 4">
            <a:extLst>
              <a:ext uri="{FF2B5EF4-FFF2-40B4-BE49-F238E27FC236}">
                <a16:creationId xmlns:a16="http://schemas.microsoft.com/office/drawing/2014/main" id="{D1280AAF-16B4-46C5-9102-ADB98686EF9F}"/>
              </a:ext>
            </a:extLst>
          </p:cNvPr>
          <p:cNvSpPr>
            <a:spLocks noGrp="1"/>
          </p:cNvSpPr>
          <p:nvPr>
            <p:ph type="ftr" sz="quarter" idx="3"/>
          </p:nvPr>
        </p:nvSpPr>
        <p:spPr/>
        <p:txBody>
          <a:bodyPr/>
          <a:lstStyle/>
          <a:p>
            <a:pPr>
              <a:defRPr/>
            </a:pPr>
            <a:r>
              <a:rPr lang="en-GB" noProof="1"/>
              <a:t>Footer </a:t>
            </a:r>
          </a:p>
        </p:txBody>
      </p:sp>
    </p:spTree>
    <p:extLst>
      <p:ext uri="{BB962C8B-B14F-4D97-AF65-F5344CB8AC3E}">
        <p14:creationId xmlns:p14="http://schemas.microsoft.com/office/powerpoint/2010/main" val="1381744627"/>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endParaRPr lang="en-GB" dirty="0"/>
          </a:p>
        </p:txBody>
      </p:sp>
      <p:sp>
        <p:nvSpPr>
          <p:cNvPr id="11" name="Text Placeholder 10"/>
          <p:cNvSpPr>
            <a:spLocks noGrp="1"/>
          </p:cNvSpPr>
          <p:nvPr>
            <p:ph type="body" idx="1"/>
          </p:nvPr>
        </p:nvSpPr>
        <p:spPr/>
        <p:txBody>
          <a:bodyPr/>
          <a:lstStyle/>
          <a:p>
            <a:r>
              <a:rPr lang="en-GB" dirty="0"/>
              <a:t>Questions and Answers</a:t>
            </a:r>
          </a:p>
        </p:txBody>
      </p:sp>
      <p:sp>
        <p:nvSpPr>
          <p:cNvPr id="4" name="Date Placeholder 3"/>
          <p:cNvSpPr>
            <a:spLocks noGrp="1"/>
          </p:cNvSpPr>
          <p:nvPr>
            <p:ph type="dt" sz="half" idx="2"/>
          </p:nvPr>
        </p:nvSpPr>
        <p:spPr/>
        <p:txBody>
          <a:bodyPr/>
          <a:lstStyle/>
          <a:p>
            <a:r>
              <a:rPr lang="en-GB" noProof="1"/>
              <a:t>Date Month 2016</a:t>
            </a:r>
          </a:p>
        </p:txBody>
      </p:sp>
      <p:sp>
        <p:nvSpPr>
          <p:cNvPr id="5" name="Slide Number Placeholder 4"/>
          <p:cNvSpPr>
            <a:spLocks noGrp="1"/>
          </p:cNvSpPr>
          <p:nvPr>
            <p:ph type="sldNum" sz="quarter" idx="4"/>
          </p:nvPr>
        </p:nvSpPr>
        <p:spPr/>
        <p:txBody>
          <a:bodyPr/>
          <a:lstStyle/>
          <a:p>
            <a:fld id="{D32BAE6A-B452-4007-8177-56DD051636F9}" type="slidenum">
              <a:rPr lang="en-GB" noProof="1" dirty="0" smtClean="0"/>
              <a:pPr/>
              <a:t>38</a:t>
            </a:fld>
            <a:endParaRPr lang="en-GB" noProof="1"/>
          </a:p>
        </p:txBody>
      </p:sp>
      <p:sp>
        <p:nvSpPr>
          <p:cNvPr id="6" name="Footer Placeholder 5"/>
          <p:cNvSpPr>
            <a:spLocks noGrp="1"/>
          </p:cNvSpPr>
          <p:nvPr>
            <p:ph type="ftr" sz="quarter" idx="3"/>
          </p:nvPr>
        </p:nvSpPr>
        <p:spPr/>
        <p:txBody>
          <a:bodyPr/>
          <a:lstStyle/>
          <a:p>
            <a:r>
              <a:rPr lang="en-GB" noProof="1"/>
              <a:t>Footer </a:t>
            </a:r>
          </a:p>
        </p:txBody>
      </p:sp>
    </p:spTree>
    <p:extLst>
      <p:ext uri="{BB962C8B-B14F-4D97-AF65-F5344CB8AC3E}">
        <p14:creationId xmlns:p14="http://schemas.microsoft.com/office/powerpoint/2010/main" val="422320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5C9A3A40-BE8D-4577-94AC-0FF4771C17A9}"/>
              </a:ext>
            </a:extLst>
          </p:cNvPr>
          <p:cNvSpPr>
            <a:spLocks noGrp="1"/>
          </p:cNvSpPr>
          <p:nvPr>
            <p:ph type="title"/>
          </p:nvPr>
        </p:nvSpPr>
        <p:spPr/>
        <p:txBody>
          <a:bodyPr/>
          <a:lstStyle/>
          <a:p>
            <a:r>
              <a:rPr lang="en-GB" dirty="0"/>
              <a:t>Database</a:t>
            </a:r>
          </a:p>
        </p:txBody>
      </p:sp>
      <p:pic>
        <p:nvPicPr>
          <p:cNvPr id="12" name="Content Placeholder 11" descr="Graphical user interface, application&#10;&#10;Description automatically generated">
            <a:extLst>
              <a:ext uri="{FF2B5EF4-FFF2-40B4-BE49-F238E27FC236}">
                <a16:creationId xmlns:a16="http://schemas.microsoft.com/office/drawing/2014/main" id="{665DD835-4C47-4897-AE64-0462B295CB4E}"/>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6215063" y="1574105"/>
            <a:ext cx="5464175" cy="2846999"/>
          </a:xfrm>
        </p:spPr>
      </p:pic>
      <p:sp>
        <p:nvSpPr>
          <p:cNvPr id="14" name="Text Placeholder 13">
            <a:extLst>
              <a:ext uri="{FF2B5EF4-FFF2-40B4-BE49-F238E27FC236}">
                <a16:creationId xmlns:a16="http://schemas.microsoft.com/office/drawing/2014/main" id="{82F45FB7-B3BA-443A-9441-4CAF0917DB05}"/>
              </a:ext>
            </a:extLst>
          </p:cNvPr>
          <p:cNvSpPr>
            <a:spLocks noGrp="1"/>
          </p:cNvSpPr>
          <p:nvPr>
            <p:ph type="body" sz="quarter" idx="11"/>
          </p:nvPr>
        </p:nvSpPr>
        <p:spPr/>
        <p:txBody>
          <a:bodyPr/>
          <a:lstStyle/>
          <a:p>
            <a:r>
              <a:rPr lang="en-GB" dirty="0"/>
              <a:t>3 tables for genres of cable, 2-winding transformer, and 3-winding transformer.</a:t>
            </a:r>
          </a:p>
          <a:p>
            <a:endParaRPr lang="en-GB" dirty="0"/>
          </a:p>
          <a:p>
            <a:r>
              <a:rPr lang="en-GB" dirty="0"/>
              <a:t>All parameters are explained in the Knowledge Base: appendix 1. Component Modelling. </a:t>
            </a:r>
          </a:p>
          <a:p>
            <a:endParaRPr lang="en-GB" dirty="0"/>
          </a:p>
          <a:p>
            <a:r>
              <a:rPr lang="en-GB" dirty="0"/>
              <a:t>Since cable genre has many parameters for different calculations, a template XLSX file to identify the required parameters for different studies is provided.</a:t>
            </a:r>
          </a:p>
          <a:p>
            <a:endParaRPr lang="en-GB" dirty="0"/>
          </a:p>
          <a:p>
            <a:r>
              <a:rPr lang="en-GB" i="1" dirty="0"/>
              <a:t>Demo</a:t>
            </a:r>
          </a:p>
          <a:p>
            <a:pPr marL="285750" indent="-285750">
              <a:buFont typeface="Arial" panose="020B0604020202020204" pitchFamily="34" charset="0"/>
              <a:buChar char="•"/>
            </a:pPr>
            <a:r>
              <a:rPr lang="en-GB" dirty="0"/>
              <a:t>Show help files. And Knowledge Base appendix 1.</a:t>
            </a:r>
          </a:p>
        </p:txBody>
      </p:sp>
      <p:sp>
        <p:nvSpPr>
          <p:cNvPr id="4" name="Slide Number Placeholder 3">
            <a:extLst>
              <a:ext uri="{FF2B5EF4-FFF2-40B4-BE49-F238E27FC236}">
                <a16:creationId xmlns:a16="http://schemas.microsoft.com/office/drawing/2014/main" id="{86896D59-2DEB-41E7-837F-4A22B72961F4}"/>
              </a:ext>
            </a:extLst>
          </p:cNvPr>
          <p:cNvSpPr>
            <a:spLocks noGrp="1"/>
          </p:cNvSpPr>
          <p:nvPr>
            <p:ph type="sldNum" sz="quarter" idx="4"/>
          </p:nvPr>
        </p:nvSpPr>
        <p:spPr/>
        <p:txBody>
          <a:bodyPr/>
          <a:lstStyle/>
          <a:p>
            <a:fld id="{D32BAE6A-B452-4007-8177-56DD051636F9}" type="slidenum">
              <a:rPr lang="en-GB" noProof="1" smtClean="0"/>
              <a:pPr/>
              <a:t>4</a:t>
            </a:fld>
            <a:endParaRPr lang="en-GB" noProof="1"/>
          </a:p>
        </p:txBody>
      </p:sp>
      <p:sp>
        <p:nvSpPr>
          <p:cNvPr id="5" name="Footer Placeholder 4">
            <a:extLst>
              <a:ext uri="{FF2B5EF4-FFF2-40B4-BE49-F238E27FC236}">
                <a16:creationId xmlns:a16="http://schemas.microsoft.com/office/drawing/2014/main" id="{D34DEBE1-05A9-437F-9C3C-CFA38E7AD092}"/>
              </a:ext>
            </a:extLst>
          </p:cNvPr>
          <p:cNvSpPr>
            <a:spLocks noGrp="1"/>
          </p:cNvSpPr>
          <p:nvPr>
            <p:ph type="ftr" sz="quarter" idx="3"/>
          </p:nvPr>
        </p:nvSpPr>
        <p:spPr/>
        <p:txBody>
          <a:bodyPr/>
          <a:lstStyle/>
          <a:p>
            <a:pPr>
              <a:defRPr/>
            </a:pPr>
            <a:r>
              <a:rPr lang="en-GB" noProof="1"/>
              <a:t>Footer </a:t>
            </a:r>
          </a:p>
        </p:txBody>
      </p:sp>
    </p:spTree>
    <p:extLst>
      <p:ext uri="{BB962C8B-B14F-4D97-AF65-F5344CB8AC3E}">
        <p14:creationId xmlns:p14="http://schemas.microsoft.com/office/powerpoint/2010/main" val="39910678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28609-EE4C-42DB-A922-DEA4BB01B1E2}"/>
              </a:ext>
            </a:extLst>
          </p:cNvPr>
          <p:cNvSpPr>
            <a:spLocks noGrp="1"/>
          </p:cNvSpPr>
          <p:nvPr>
            <p:ph type="title"/>
          </p:nvPr>
        </p:nvSpPr>
        <p:spPr/>
        <p:txBody>
          <a:bodyPr/>
          <a:lstStyle/>
          <a:p>
            <a:r>
              <a:rPr lang="en-GB" dirty="0"/>
              <a:t>Web GUI</a:t>
            </a:r>
            <a:br>
              <a:rPr lang="en-GB" dirty="0"/>
            </a:br>
            <a:r>
              <a:rPr lang="en-GB" dirty="0"/>
              <a:t>Database</a:t>
            </a:r>
          </a:p>
        </p:txBody>
      </p:sp>
      <p:sp>
        <p:nvSpPr>
          <p:cNvPr id="3" name="Content Placeholder 2">
            <a:extLst>
              <a:ext uri="{FF2B5EF4-FFF2-40B4-BE49-F238E27FC236}">
                <a16:creationId xmlns:a16="http://schemas.microsoft.com/office/drawing/2014/main" id="{BC38D7C7-94F6-4C76-966D-B935BC7BC4E5}"/>
              </a:ext>
            </a:extLst>
          </p:cNvPr>
          <p:cNvSpPr>
            <a:spLocks noGrp="1"/>
          </p:cNvSpPr>
          <p:nvPr>
            <p:ph sz="quarter" idx="13"/>
          </p:nvPr>
        </p:nvSpPr>
        <p:spPr/>
        <p:txBody>
          <a:bodyPr/>
          <a:lstStyle/>
          <a:p>
            <a:r>
              <a:rPr lang="en-GB" dirty="0"/>
              <a:t>Database management</a:t>
            </a:r>
          </a:p>
          <a:p>
            <a:endParaRPr lang="en-GB" dirty="0"/>
          </a:p>
          <a:p>
            <a:r>
              <a:rPr lang="en-GB" i="1" dirty="0"/>
              <a:t>Demo</a:t>
            </a:r>
            <a:r>
              <a:rPr lang="en-GB" dirty="0"/>
              <a:t>:</a:t>
            </a:r>
          </a:p>
          <a:p>
            <a:pPr marL="342900" indent="-342900">
              <a:buFont typeface="+mj-lt"/>
              <a:buAutoNum type="arabicPeriod"/>
            </a:pPr>
            <a:r>
              <a:rPr lang="en-GB" dirty="0"/>
              <a:t>Export All</a:t>
            </a:r>
          </a:p>
          <a:p>
            <a:pPr marL="342900" indent="-342900">
              <a:buFont typeface="+mj-lt"/>
              <a:buAutoNum type="arabicPeriod"/>
            </a:pPr>
            <a:r>
              <a:rPr lang="en-GB" dirty="0"/>
              <a:t>Export Selected</a:t>
            </a:r>
          </a:p>
          <a:p>
            <a:pPr marL="342900" indent="-342900">
              <a:buFont typeface="+mj-lt"/>
              <a:buAutoNum type="arabicPeriod"/>
            </a:pPr>
            <a:r>
              <a:rPr lang="en-GB" dirty="0"/>
              <a:t>Clear Selected</a:t>
            </a:r>
          </a:p>
          <a:p>
            <a:pPr marL="342900" indent="-342900">
              <a:buFont typeface="+mj-lt"/>
              <a:buAutoNum type="arabicPeriod"/>
            </a:pPr>
            <a:r>
              <a:rPr lang="en-GB" dirty="0"/>
              <a:t>Filter and Clear Filter</a:t>
            </a:r>
          </a:p>
          <a:p>
            <a:pPr marL="342900" indent="-342900">
              <a:buFont typeface="+mj-lt"/>
              <a:buAutoNum type="arabicPeriod"/>
            </a:pPr>
            <a:r>
              <a:rPr lang="en-GB" dirty="0"/>
              <a:t>Reset Database (reset one table, the other tables are not changed)</a:t>
            </a:r>
          </a:p>
          <a:p>
            <a:pPr marL="342900" indent="-342900">
              <a:buFont typeface="+mj-lt"/>
              <a:buAutoNum type="arabicPeriod"/>
            </a:pPr>
            <a:r>
              <a:rPr lang="en-GB" dirty="0"/>
              <a:t>After the demo, import all 3 genres for the demo of studies.</a:t>
            </a:r>
          </a:p>
        </p:txBody>
      </p:sp>
      <p:sp>
        <p:nvSpPr>
          <p:cNvPr id="6" name="Text Placeholder 5">
            <a:extLst>
              <a:ext uri="{FF2B5EF4-FFF2-40B4-BE49-F238E27FC236}">
                <a16:creationId xmlns:a16="http://schemas.microsoft.com/office/drawing/2014/main" id="{905A5DA6-CD4C-49C6-A561-A15F65386F2F}"/>
              </a:ext>
            </a:extLst>
          </p:cNvPr>
          <p:cNvSpPr>
            <a:spLocks noGrp="1"/>
          </p:cNvSpPr>
          <p:nvPr>
            <p:ph type="body" sz="quarter" idx="11"/>
          </p:nvPr>
        </p:nvSpPr>
        <p:spPr/>
        <p:txBody>
          <a:bodyPr/>
          <a:lstStyle/>
          <a:p>
            <a:r>
              <a:rPr lang="en-GB" dirty="0"/>
              <a:t>Import new data to database</a:t>
            </a:r>
          </a:p>
          <a:p>
            <a:endParaRPr lang="en-GB" dirty="0"/>
          </a:p>
          <a:p>
            <a:r>
              <a:rPr lang="en-GB" i="1" dirty="0"/>
              <a:t>Demo</a:t>
            </a:r>
            <a:r>
              <a:rPr lang="en-GB" dirty="0"/>
              <a:t>:</a:t>
            </a:r>
          </a:p>
          <a:p>
            <a:pPr marL="342900" indent="-342900">
              <a:buFont typeface="+mj-lt"/>
              <a:buAutoNum type="arabicPeriod"/>
            </a:pPr>
            <a:r>
              <a:rPr lang="en-GB" dirty="0"/>
              <a:t>Error message when save to a wrong table name.</a:t>
            </a:r>
          </a:p>
          <a:p>
            <a:pPr marL="342900" indent="-342900">
              <a:buFont typeface="+mj-lt"/>
              <a:buAutoNum type="arabicPeriod"/>
            </a:pPr>
            <a:r>
              <a:rPr lang="en-GB" dirty="0"/>
              <a:t>Save and Not Overwrite</a:t>
            </a:r>
          </a:p>
          <a:p>
            <a:pPr marL="342900" indent="-342900">
              <a:buFont typeface="+mj-lt"/>
              <a:buAutoNum type="arabicPeriod"/>
            </a:pPr>
            <a:r>
              <a:rPr lang="en-GB" dirty="0"/>
              <a:t>Save and Overwrite</a:t>
            </a:r>
          </a:p>
        </p:txBody>
      </p:sp>
      <p:sp>
        <p:nvSpPr>
          <p:cNvPr id="4" name="Slide Number Placeholder 3">
            <a:extLst>
              <a:ext uri="{FF2B5EF4-FFF2-40B4-BE49-F238E27FC236}">
                <a16:creationId xmlns:a16="http://schemas.microsoft.com/office/drawing/2014/main" id="{C601A21F-94E2-4CFF-97A3-FFD564E730F6}"/>
              </a:ext>
            </a:extLst>
          </p:cNvPr>
          <p:cNvSpPr>
            <a:spLocks noGrp="1"/>
          </p:cNvSpPr>
          <p:nvPr>
            <p:ph type="sldNum" sz="quarter" idx="4"/>
          </p:nvPr>
        </p:nvSpPr>
        <p:spPr/>
        <p:txBody>
          <a:bodyPr/>
          <a:lstStyle/>
          <a:p>
            <a:fld id="{D32BAE6A-B452-4007-8177-56DD051636F9}" type="slidenum">
              <a:rPr lang="en-GB" noProof="1" smtClean="0"/>
              <a:pPr/>
              <a:t>5</a:t>
            </a:fld>
            <a:endParaRPr lang="en-GB" noProof="1"/>
          </a:p>
        </p:txBody>
      </p:sp>
      <p:sp>
        <p:nvSpPr>
          <p:cNvPr id="5" name="Footer Placeholder 4">
            <a:extLst>
              <a:ext uri="{FF2B5EF4-FFF2-40B4-BE49-F238E27FC236}">
                <a16:creationId xmlns:a16="http://schemas.microsoft.com/office/drawing/2014/main" id="{7235A9C6-7610-43E0-9EEF-A18767E2E11B}"/>
              </a:ext>
            </a:extLst>
          </p:cNvPr>
          <p:cNvSpPr>
            <a:spLocks noGrp="1"/>
          </p:cNvSpPr>
          <p:nvPr>
            <p:ph type="ftr" sz="quarter" idx="3"/>
          </p:nvPr>
        </p:nvSpPr>
        <p:spPr/>
        <p:txBody>
          <a:bodyPr/>
          <a:lstStyle/>
          <a:p>
            <a:pPr>
              <a:defRPr/>
            </a:pPr>
            <a:r>
              <a:rPr lang="en-GB" noProof="1"/>
              <a:t>Footer </a:t>
            </a:r>
          </a:p>
        </p:txBody>
      </p:sp>
    </p:spTree>
    <p:extLst>
      <p:ext uri="{BB962C8B-B14F-4D97-AF65-F5344CB8AC3E}">
        <p14:creationId xmlns:p14="http://schemas.microsoft.com/office/powerpoint/2010/main" val="224198887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733FA6E-78EC-4B32-9D3B-61B645600F12}"/>
              </a:ext>
            </a:extLst>
          </p:cNvPr>
          <p:cNvSpPr>
            <a:spLocks noGrp="1"/>
          </p:cNvSpPr>
          <p:nvPr>
            <p:ph type="title"/>
          </p:nvPr>
        </p:nvSpPr>
        <p:spPr/>
        <p:txBody>
          <a:bodyPr/>
          <a:lstStyle/>
          <a:p>
            <a:r>
              <a:rPr lang="en-GB" dirty="0"/>
              <a:t>Database</a:t>
            </a:r>
            <a:br>
              <a:rPr lang="en-GB" dirty="0"/>
            </a:br>
            <a:r>
              <a:rPr lang="en-GB" dirty="0"/>
              <a:t>User Access Management</a:t>
            </a:r>
          </a:p>
        </p:txBody>
      </p:sp>
      <p:sp>
        <p:nvSpPr>
          <p:cNvPr id="8" name="Content Placeholder 7">
            <a:extLst>
              <a:ext uri="{FF2B5EF4-FFF2-40B4-BE49-F238E27FC236}">
                <a16:creationId xmlns:a16="http://schemas.microsoft.com/office/drawing/2014/main" id="{70D56455-DD5B-4534-A1B9-FB45BCAC311C}"/>
              </a:ext>
            </a:extLst>
          </p:cNvPr>
          <p:cNvSpPr>
            <a:spLocks noGrp="1"/>
          </p:cNvSpPr>
          <p:nvPr>
            <p:ph sz="quarter" idx="11"/>
          </p:nvPr>
        </p:nvSpPr>
        <p:spPr/>
        <p:txBody>
          <a:bodyPr/>
          <a:lstStyle/>
          <a:p>
            <a:r>
              <a:rPr lang="en-GB" dirty="0"/>
              <a:t>Now, in the dev-environment, the database engine is inside the Unagi application. </a:t>
            </a:r>
          </a:p>
          <a:p>
            <a:r>
              <a:rPr lang="en-GB" dirty="0"/>
              <a:t>The CRUD actions (Create, Read, Update, and Delete) are via the Unagi GUI. And users can freely CRUD.</a:t>
            </a:r>
          </a:p>
          <a:p>
            <a:endParaRPr lang="en-GB" dirty="0"/>
          </a:p>
          <a:p>
            <a:r>
              <a:rPr lang="en-GB" dirty="0"/>
              <a:t>For the test/review of the application in the dev-environment, if you import new data to the database, please keep the CSV file on your laptop just for backup purpose. </a:t>
            </a:r>
          </a:p>
          <a:p>
            <a:endParaRPr lang="en-GB" dirty="0"/>
          </a:p>
          <a:p>
            <a:r>
              <a:rPr lang="en-GB" dirty="0"/>
              <a:t>Later it will be replaced by an external database engine in the cloud with User Access Management. Because the external database in the production-environment will be persistent, you do not need to keep a local backup anymore.</a:t>
            </a:r>
          </a:p>
          <a:p>
            <a:endParaRPr lang="en-GB" dirty="0"/>
          </a:p>
        </p:txBody>
      </p:sp>
      <p:sp>
        <p:nvSpPr>
          <p:cNvPr id="5" name="Slide Number Placeholder 4">
            <a:extLst>
              <a:ext uri="{FF2B5EF4-FFF2-40B4-BE49-F238E27FC236}">
                <a16:creationId xmlns:a16="http://schemas.microsoft.com/office/drawing/2014/main" id="{61DC9572-FDE4-408C-A390-BF5336C3524A}"/>
              </a:ext>
            </a:extLst>
          </p:cNvPr>
          <p:cNvSpPr>
            <a:spLocks noGrp="1"/>
          </p:cNvSpPr>
          <p:nvPr>
            <p:ph type="sldNum" sz="quarter" idx="4"/>
          </p:nvPr>
        </p:nvSpPr>
        <p:spPr/>
        <p:txBody>
          <a:bodyPr/>
          <a:lstStyle/>
          <a:p>
            <a:fld id="{D32BAE6A-B452-4007-8177-56DD051636F9}" type="slidenum">
              <a:rPr lang="en-GB" noProof="1" smtClean="0"/>
              <a:pPr/>
              <a:t>6</a:t>
            </a:fld>
            <a:endParaRPr lang="en-GB" noProof="1"/>
          </a:p>
        </p:txBody>
      </p:sp>
      <p:sp>
        <p:nvSpPr>
          <p:cNvPr id="6" name="Footer Placeholder 5">
            <a:extLst>
              <a:ext uri="{FF2B5EF4-FFF2-40B4-BE49-F238E27FC236}">
                <a16:creationId xmlns:a16="http://schemas.microsoft.com/office/drawing/2014/main" id="{57043468-E39C-47B3-9819-FE350C9123C9}"/>
              </a:ext>
            </a:extLst>
          </p:cNvPr>
          <p:cNvSpPr>
            <a:spLocks noGrp="1"/>
          </p:cNvSpPr>
          <p:nvPr>
            <p:ph type="ftr" sz="quarter" idx="3"/>
          </p:nvPr>
        </p:nvSpPr>
        <p:spPr/>
        <p:txBody>
          <a:bodyPr/>
          <a:lstStyle/>
          <a:p>
            <a:pPr>
              <a:defRPr/>
            </a:pPr>
            <a:r>
              <a:rPr lang="en-GB" noProof="1"/>
              <a:t>Footer </a:t>
            </a:r>
          </a:p>
        </p:txBody>
      </p:sp>
    </p:spTree>
    <p:extLst>
      <p:ext uri="{BB962C8B-B14F-4D97-AF65-F5344CB8AC3E}">
        <p14:creationId xmlns:p14="http://schemas.microsoft.com/office/powerpoint/2010/main" val="160218620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4FA4E-26EF-4D8B-B7EC-E60B284C2B9A}"/>
              </a:ext>
            </a:extLst>
          </p:cNvPr>
          <p:cNvSpPr>
            <a:spLocks noGrp="1"/>
          </p:cNvSpPr>
          <p:nvPr>
            <p:ph type="title"/>
          </p:nvPr>
        </p:nvSpPr>
        <p:spPr/>
        <p:txBody>
          <a:bodyPr/>
          <a:lstStyle/>
          <a:p>
            <a:r>
              <a:rPr lang="en-GB" dirty="0"/>
              <a:t>Studies</a:t>
            </a:r>
          </a:p>
        </p:txBody>
      </p:sp>
      <p:pic>
        <p:nvPicPr>
          <p:cNvPr id="9" name="Content Placeholder 8">
            <a:extLst>
              <a:ext uri="{FF2B5EF4-FFF2-40B4-BE49-F238E27FC236}">
                <a16:creationId xmlns:a16="http://schemas.microsoft.com/office/drawing/2014/main" id="{57D51587-98BA-4B12-BEC9-5DD05468552A}"/>
              </a:ext>
            </a:extLst>
          </p:cNvPr>
          <p:cNvPicPr>
            <a:picLocks noGrp="1" noChangeAspect="1"/>
          </p:cNvPicPr>
          <p:nvPr>
            <p:ph sz="quarter" idx="13"/>
          </p:nvPr>
        </p:nvPicPr>
        <p:blipFill>
          <a:blip r:embed="rId2"/>
          <a:stretch>
            <a:fillRect/>
          </a:stretch>
        </p:blipFill>
        <p:spPr>
          <a:xfrm>
            <a:off x="6215566" y="1528512"/>
            <a:ext cx="5464175" cy="3800975"/>
          </a:xfrm>
        </p:spPr>
      </p:pic>
      <p:sp>
        <p:nvSpPr>
          <p:cNvPr id="11" name="Text Placeholder 10">
            <a:extLst>
              <a:ext uri="{FF2B5EF4-FFF2-40B4-BE49-F238E27FC236}">
                <a16:creationId xmlns:a16="http://schemas.microsoft.com/office/drawing/2014/main" id="{633B11CA-F835-4B1D-8362-3C52DE10A1A8}"/>
              </a:ext>
            </a:extLst>
          </p:cNvPr>
          <p:cNvSpPr>
            <a:spLocks noGrp="1"/>
          </p:cNvSpPr>
          <p:nvPr>
            <p:ph type="body" sz="quarter" idx="11"/>
          </p:nvPr>
        </p:nvSpPr>
        <p:spPr/>
        <p:txBody>
          <a:bodyPr/>
          <a:lstStyle/>
          <a:p>
            <a:pPr marL="342900" indent="-342900">
              <a:buAutoNum type="arabicPeriod"/>
            </a:pPr>
            <a:r>
              <a:rPr lang="en-GB" dirty="0"/>
              <a:t>User provide input via the Web GUI.</a:t>
            </a:r>
          </a:p>
          <a:p>
            <a:pPr marL="342900" indent="-342900">
              <a:buAutoNum type="arabicPeriod"/>
            </a:pPr>
            <a:r>
              <a:rPr lang="en-GB" dirty="0"/>
              <a:t>Input data is collected and passed on to the backend model and perform calculations.</a:t>
            </a:r>
          </a:p>
          <a:p>
            <a:pPr marL="342900" indent="-342900">
              <a:buAutoNum type="arabicPeriod"/>
            </a:pPr>
            <a:r>
              <a:rPr lang="en-GB" dirty="0"/>
              <a:t>The main results will be reported in a LATEX file, and the raw results will be saved in CSV file(s).</a:t>
            </a:r>
          </a:p>
          <a:p>
            <a:pPr marL="342900" indent="-342900">
              <a:buAutoNum type="arabicPeriod"/>
            </a:pPr>
            <a:r>
              <a:rPr lang="en-GB" dirty="0"/>
              <a:t>If a study is finished successfully, all the results will be downloaded as one ZIP file to the user’s local computer.</a:t>
            </a:r>
          </a:p>
        </p:txBody>
      </p:sp>
      <p:sp>
        <p:nvSpPr>
          <p:cNvPr id="4" name="Slide Number Placeholder 3">
            <a:extLst>
              <a:ext uri="{FF2B5EF4-FFF2-40B4-BE49-F238E27FC236}">
                <a16:creationId xmlns:a16="http://schemas.microsoft.com/office/drawing/2014/main" id="{C41DFDFD-2C9D-479A-B098-ACC7C91697F9}"/>
              </a:ext>
            </a:extLst>
          </p:cNvPr>
          <p:cNvSpPr>
            <a:spLocks noGrp="1"/>
          </p:cNvSpPr>
          <p:nvPr>
            <p:ph type="sldNum" sz="quarter" idx="4"/>
          </p:nvPr>
        </p:nvSpPr>
        <p:spPr/>
        <p:txBody>
          <a:bodyPr/>
          <a:lstStyle/>
          <a:p>
            <a:fld id="{D32BAE6A-B452-4007-8177-56DD051636F9}" type="slidenum">
              <a:rPr lang="en-GB" noProof="1" smtClean="0"/>
              <a:pPr/>
              <a:t>7</a:t>
            </a:fld>
            <a:endParaRPr lang="en-GB" noProof="1"/>
          </a:p>
        </p:txBody>
      </p:sp>
      <p:sp>
        <p:nvSpPr>
          <p:cNvPr id="5" name="Footer Placeholder 4">
            <a:extLst>
              <a:ext uri="{FF2B5EF4-FFF2-40B4-BE49-F238E27FC236}">
                <a16:creationId xmlns:a16="http://schemas.microsoft.com/office/drawing/2014/main" id="{9C3259E1-5C64-4245-B04E-8CAC6113E03E}"/>
              </a:ext>
            </a:extLst>
          </p:cNvPr>
          <p:cNvSpPr>
            <a:spLocks noGrp="1"/>
          </p:cNvSpPr>
          <p:nvPr>
            <p:ph type="ftr" sz="quarter" idx="3"/>
          </p:nvPr>
        </p:nvSpPr>
        <p:spPr/>
        <p:txBody>
          <a:bodyPr/>
          <a:lstStyle/>
          <a:p>
            <a:pPr>
              <a:defRPr/>
            </a:pPr>
            <a:r>
              <a:rPr lang="en-GB" noProof="1"/>
              <a:t>Footer </a:t>
            </a:r>
          </a:p>
        </p:txBody>
      </p:sp>
    </p:spTree>
    <p:extLst>
      <p:ext uri="{BB962C8B-B14F-4D97-AF65-F5344CB8AC3E}">
        <p14:creationId xmlns:p14="http://schemas.microsoft.com/office/powerpoint/2010/main" val="258358357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C74DC-698B-4DD1-9450-5C95CE7E35F8}"/>
              </a:ext>
            </a:extLst>
          </p:cNvPr>
          <p:cNvSpPr>
            <a:spLocks noGrp="1"/>
          </p:cNvSpPr>
          <p:nvPr>
            <p:ph type="title"/>
          </p:nvPr>
        </p:nvSpPr>
        <p:spPr/>
        <p:txBody>
          <a:bodyPr/>
          <a:lstStyle/>
          <a:p>
            <a:r>
              <a:rPr lang="en-GB" dirty="0"/>
              <a:t>Study</a:t>
            </a:r>
            <a:br>
              <a:rPr lang="en-GB" dirty="0"/>
            </a:br>
            <a:r>
              <a:rPr lang="en-GB" dirty="0"/>
              <a:t>Input Data Actions</a:t>
            </a:r>
          </a:p>
        </p:txBody>
      </p:sp>
      <p:sp>
        <p:nvSpPr>
          <p:cNvPr id="3" name="Content Placeholder 2">
            <a:extLst>
              <a:ext uri="{FF2B5EF4-FFF2-40B4-BE49-F238E27FC236}">
                <a16:creationId xmlns:a16="http://schemas.microsoft.com/office/drawing/2014/main" id="{A94856A3-E1A4-4291-BB30-DD464429E76D}"/>
              </a:ext>
            </a:extLst>
          </p:cNvPr>
          <p:cNvSpPr>
            <a:spLocks noGrp="1"/>
          </p:cNvSpPr>
          <p:nvPr>
            <p:ph sz="quarter" idx="13"/>
          </p:nvPr>
        </p:nvSpPr>
        <p:spPr/>
        <p:txBody>
          <a:bodyPr/>
          <a:lstStyle/>
          <a:p>
            <a:r>
              <a:rPr lang="en-GB" i="1" dirty="0"/>
              <a:t>Demo</a:t>
            </a:r>
            <a:r>
              <a:rPr lang="en-GB" dirty="0"/>
              <a:t>:</a:t>
            </a:r>
          </a:p>
          <a:p>
            <a:pPr marL="342900" indent="-342900">
              <a:buFont typeface="+mj-lt"/>
              <a:buAutoNum type="arabicPeriod"/>
            </a:pPr>
            <a:r>
              <a:rPr lang="en-GB" dirty="0"/>
              <a:t>Show different input form:</a:t>
            </a:r>
          </a:p>
          <a:p>
            <a:pPr marL="573300" lvl="1" indent="-342900">
              <a:buFont typeface="+mj-lt"/>
              <a:buAutoNum type="arabicParenR"/>
            </a:pPr>
            <a:r>
              <a:rPr lang="en-GB" dirty="0"/>
              <a:t>Entry, button, switch in Preliminary Study</a:t>
            </a:r>
          </a:p>
          <a:p>
            <a:pPr marL="573300" lvl="1" indent="-342900">
              <a:buFont typeface="+mj-lt"/>
              <a:buAutoNum type="arabicParenR"/>
            </a:pPr>
            <a:r>
              <a:rPr lang="en-GB" dirty="0"/>
              <a:t>Show hint message in Preliminary Study</a:t>
            </a:r>
          </a:p>
          <a:p>
            <a:pPr marL="573300" lvl="1" indent="-342900">
              <a:buFont typeface="+mj-lt"/>
              <a:buAutoNum type="arabicParenR"/>
            </a:pPr>
            <a:r>
              <a:rPr lang="en-GB" dirty="0"/>
              <a:t>Cable Genre Table in Preliminary Study</a:t>
            </a:r>
          </a:p>
          <a:p>
            <a:pPr marL="573300" lvl="1" indent="-342900">
              <a:buFont typeface="+mj-lt"/>
              <a:buAutoNum type="arabicParenR"/>
            </a:pPr>
            <a:r>
              <a:rPr lang="en-GB" dirty="0"/>
              <a:t>Tabs in Cable Genre Table in Cable Loss Study</a:t>
            </a:r>
          </a:p>
          <a:p>
            <a:pPr marL="573300" lvl="1" indent="-342900">
              <a:buFont typeface="+mj-lt"/>
              <a:buAutoNum type="arabicParenR"/>
            </a:pPr>
            <a:r>
              <a:rPr lang="en-GB" dirty="0"/>
              <a:t>Uploading a File: CAPEX OPEX Study.</a:t>
            </a:r>
          </a:p>
          <a:p>
            <a:pPr marL="342900" indent="-342900">
              <a:buFont typeface="+mj-lt"/>
              <a:buAutoNum type="arabicPeriod"/>
            </a:pPr>
            <a:r>
              <a:rPr lang="en-GB" dirty="0"/>
              <a:t>Show “Load An Example” in CAPEX OPEX Study</a:t>
            </a:r>
          </a:p>
          <a:p>
            <a:pPr marL="342900" indent="-342900">
              <a:buFont typeface="+mj-lt"/>
              <a:buAutoNum type="arabicPeriod"/>
            </a:pPr>
            <a:r>
              <a:rPr lang="en-GB" dirty="0"/>
              <a:t>Show “Export Input” in CAPEX OPEX Study.</a:t>
            </a:r>
          </a:p>
          <a:p>
            <a:pPr marL="342900" indent="-342900">
              <a:buFont typeface="+mj-lt"/>
              <a:buAutoNum type="arabicPeriod"/>
            </a:pPr>
            <a:r>
              <a:rPr lang="en-GB" dirty="0"/>
              <a:t>Change one value and use “Import Input” in CAPEX OPEX Study</a:t>
            </a:r>
          </a:p>
        </p:txBody>
      </p:sp>
      <p:sp>
        <p:nvSpPr>
          <p:cNvPr id="6" name="Text Placeholder 5">
            <a:extLst>
              <a:ext uri="{FF2B5EF4-FFF2-40B4-BE49-F238E27FC236}">
                <a16:creationId xmlns:a16="http://schemas.microsoft.com/office/drawing/2014/main" id="{AEBDD62F-F86A-4185-BB80-52B70DBD0086}"/>
              </a:ext>
            </a:extLst>
          </p:cNvPr>
          <p:cNvSpPr>
            <a:spLocks noGrp="1"/>
          </p:cNvSpPr>
          <p:nvPr>
            <p:ph type="body" sz="quarter" idx="11"/>
          </p:nvPr>
        </p:nvSpPr>
        <p:spPr/>
        <p:txBody>
          <a:bodyPr/>
          <a:lstStyle/>
          <a:p>
            <a:r>
              <a:rPr lang="en-GB" dirty="0"/>
              <a:t>Input form: entry, table, uploading CSV file, etc.</a:t>
            </a:r>
          </a:p>
          <a:p>
            <a:r>
              <a:rPr lang="en-GB" dirty="0"/>
              <a:t>Input method:</a:t>
            </a:r>
          </a:p>
          <a:p>
            <a:pPr marL="342900" indent="-342900">
              <a:buFont typeface="+mj-lt"/>
              <a:buAutoNum type="arabicPeriod"/>
            </a:pPr>
            <a:r>
              <a:rPr lang="en-GB" dirty="0"/>
              <a:t>fill in each input field, one by one;</a:t>
            </a:r>
          </a:p>
          <a:p>
            <a:pPr marL="342900" indent="-342900">
              <a:buFont typeface="+mj-lt"/>
              <a:buAutoNum type="arabicPeriod"/>
            </a:pPr>
            <a:r>
              <a:rPr lang="en-GB" dirty="0"/>
              <a:t>or use “Load An Example”;</a:t>
            </a:r>
          </a:p>
          <a:p>
            <a:pPr marL="342900" indent="-342900">
              <a:buFont typeface="+mj-lt"/>
              <a:buAutoNum type="arabicPeriod"/>
            </a:pPr>
            <a:r>
              <a:rPr lang="en-GB" dirty="0"/>
              <a:t>or use “Import Input”.</a:t>
            </a:r>
          </a:p>
          <a:p>
            <a:pPr marL="342900" indent="-342900">
              <a:buFont typeface="+mj-lt"/>
              <a:buAutoNum type="arabicPeriod"/>
            </a:pPr>
            <a:endParaRPr lang="en-GB" dirty="0"/>
          </a:p>
          <a:p>
            <a:r>
              <a:rPr lang="en-GB" dirty="0"/>
              <a:t>Save Input by “Export Input” to a JSON file and exchange it with other colleagues for collaboration.</a:t>
            </a:r>
          </a:p>
          <a:p>
            <a:endParaRPr lang="en-GB" dirty="0"/>
          </a:p>
          <a:p>
            <a:r>
              <a:rPr lang="en-GB" dirty="0"/>
              <a:t>Note: if “Load An Example” or “Import Input” is used, all input fields are automatically filled, including CSV files (if needed).</a:t>
            </a:r>
          </a:p>
          <a:p>
            <a:endParaRPr lang="en-GB" dirty="0"/>
          </a:p>
        </p:txBody>
      </p:sp>
      <p:sp>
        <p:nvSpPr>
          <p:cNvPr id="4" name="Slide Number Placeholder 3">
            <a:extLst>
              <a:ext uri="{FF2B5EF4-FFF2-40B4-BE49-F238E27FC236}">
                <a16:creationId xmlns:a16="http://schemas.microsoft.com/office/drawing/2014/main" id="{92F96637-EA35-488E-B037-EB7BFE6FD673}"/>
              </a:ext>
            </a:extLst>
          </p:cNvPr>
          <p:cNvSpPr>
            <a:spLocks noGrp="1"/>
          </p:cNvSpPr>
          <p:nvPr>
            <p:ph type="sldNum" sz="quarter" idx="4"/>
          </p:nvPr>
        </p:nvSpPr>
        <p:spPr/>
        <p:txBody>
          <a:bodyPr/>
          <a:lstStyle/>
          <a:p>
            <a:fld id="{D32BAE6A-B452-4007-8177-56DD051636F9}" type="slidenum">
              <a:rPr lang="en-GB" noProof="1" smtClean="0"/>
              <a:pPr/>
              <a:t>8</a:t>
            </a:fld>
            <a:endParaRPr lang="en-GB" noProof="1"/>
          </a:p>
        </p:txBody>
      </p:sp>
      <p:sp>
        <p:nvSpPr>
          <p:cNvPr id="5" name="Footer Placeholder 4">
            <a:extLst>
              <a:ext uri="{FF2B5EF4-FFF2-40B4-BE49-F238E27FC236}">
                <a16:creationId xmlns:a16="http://schemas.microsoft.com/office/drawing/2014/main" id="{F98D0DED-1C88-4A3E-9616-062D97504616}"/>
              </a:ext>
            </a:extLst>
          </p:cNvPr>
          <p:cNvSpPr>
            <a:spLocks noGrp="1"/>
          </p:cNvSpPr>
          <p:nvPr>
            <p:ph type="ftr" sz="quarter" idx="3"/>
          </p:nvPr>
        </p:nvSpPr>
        <p:spPr/>
        <p:txBody>
          <a:bodyPr/>
          <a:lstStyle/>
          <a:p>
            <a:pPr>
              <a:defRPr/>
            </a:pPr>
            <a:r>
              <a:rPr lang="en-GB" noProof="1"/>
              <a:t>Footer </a:t>
            </a:r>
          </a:p>
        </p:txBody>
      </p:sp>
    </p:spTree>
    <p:extLst>
      <p:ext uri="{BB962C8B-B14F-4D97-AF65-F5344CB8AC3E}">
        <p14:creationId xmlns:p14="http://schemas.microsoft.com/office/powerpoint/2010/main" val="296703961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18244-82B6-4019-88DB-D189FDC40D42}"/>
              </a:ext>
            </a:extLst>
          </p:cNvPr>
          <p:cNvSpPr>
            <a:spLocks noGrp="1"/>
          </p:cNvSpPr>
          <p:nvPr>
            <p:ph type="title"/>
          </p:nvPr>
        </p:nvSpPr>
        <p:spPr/>
        <p:txBody>
          <a:bodyPr/>
          <a:lstStyle/>
          <a:p>
            <a:r>
              <a:rPr lang="en-GB" dirty="0"/>
              <a:t>Study</a:t>
            </a:r>
            <a:br>
              <a:rPr lang="en-GB" dirty="0"/>
            </a:br>
            <a:r>
              <a:rPr lang="en-GB" dirty="0"/>
              <a:t>The Run Process</a:t>
            </a:r>
          </a:p>
        </p:txBody>
      </p:sp>
      <p:pic>
        <p:nvPicPr>
          <p:cNvPr id="11" name="Content Placeholder 10" descr="Graphical user interface, application&#10;&#10;Description automatically generated">
            <a:extLst>
              <a:ext uri="{FF2B5EF4-FFF2-40B4-BE49-F238E27FC236}">
                <a16:creationId xmlns:a16="http://schemas.microsoft.com/office/drawing/2014/main" id="{42528B8E-BCBF-4038-8278-4CAF56F54E5E}"/>
              </a:ext>
            </a:extLst>
          </p:cNvPr>
          <p:cNvPicPr>
            <a:picLocks noGrp="1" noChangeAspect="1"/>
          </p:cNvPicPr>
          <p:nvPr>
            <p:ph sz="quarter" idx="13"/>
          </p:nvPr>
        </p:nvPicPr>
        <p:blipFill rotWithShape="1">
          <a:blip r:embed="rId3">
            <a:extLst>
              <a:ext uri="{28A0092B-C50C-407E-A947-70E740481C1C}">
                <a14:useLocalDpi xmlns:a14="http://schemas.microsoft.com/office/drawing/2010/main" val="0"/>
              </a:ext>
            </a:extLst>
          </a:blip>
          <a:srcRect t="60083"/>
          <a:stretch/>
        </p:blipFill>
        <p:spPr>
          <a:xfrm>
            <a:off x="6313034" y="4087575"/>
            <a:ext cx="5464175" cy="1241662"/>
          </a:xfrm>
        </p:spPr>
      </p:pic>
      <p:sp>
        <p:nvSpPr>
          <p:cNvPr id="8" name="Text Placeholder 7">
            <a:extLst>
              <a:ext uri="{FF2B5EF4-FFF2-40B4-BE49-F238E27FC236}">
                <a16:creationId xmlns:a16="http://schemas.microsoft.com/office/drawing/2014/main" id="{64289ADB-165E-477D-A8E1-2A627B0C8BE8}"/>
              </a:ext>
            </a:extLst>
          </p:cNvPr>
          <p:cNvSpPr>
            <a:spLocks noGrp="1"/>
          </p:cNvSpPr>
          <p:nvPr>
            <p:ph type="body" sz="quarter" idx="11"/>
          </p:nvPr>
        </p:nvSpPr>
        <p:spPr/>
        <p:txBody>
          <a:bodyPr/>
          <a:lstStyle/>
          <a:p>
            <a:r>
              <a:rPr lang="en-GB" dirty="0"/>
              <a:t>A Run button has a companion Stop button. </a:t>
            </a:r>
          </a:p>
          <a:p>
            <a:r>
              <a:rPr lang="en-GB" dirty="0"/>
              <a:t>The Stop button is disabled before and after a run. And the Run button is disabled during a run.</a:t>
            </a:r>
          </a:p>
          <a:p>
            <a:endParaRPr lang="en-GB" dirty="0"/>
          </a:p>
          <a:p>
            <a:r>
              <a:rPr lang="en-GB" dirty="0"/>
              <a:t>During a run, the process is displayed on the GUI. </a:t>
            </a:r>
          </a:p>
          <a:p>
            <a:endParaRPr lang="en-GB" dirty="0"/>
          </a:p>
          <a:p>
            <a:r>
              <a:rPr lang="en-GB" dirty="0"/>
              <a:t>The process can be terminated by:</a:t>
            </a:r>
          </a:p>
          <a:p>
            <a:pPr marL="342900" indent="-342900">
              <a:buAutoNum type="arabicPeriod"/>
            </a:pPr>
            <a:r>
              <a:rPr lang="en-GB" dirty="0"/>
              <a:t>The Stop button (can be clicked at any time).</a:t>
            </a:r>
          </a:p>
          <a:p>
            <a:pPr marL="342900" indent="-342900">
              <a:buAutoNum type="arabicPeriod"/>
            </a:pPr>
            <a:r>
              <a:rPr lang="en-GB" dirty="0"/>
              <a:t>An error, which will be displayed to the user.</a:t>
            </a:r>
          </a:p>
          <a:p>
            <a:pPr marL="342900" indent="-342900">
              <a:buAutoNum type="arabicPeriod"/>
            </a:pPr>
            <a:r>
              <a:rPr lang="en-GB" dirty="0"/>
              <a:t>The run is finished successfully by itself.</a:t>
            </a:r>
          </a:p>
        </p:txBody>
      </p:sp>
      <p:sp>
        <p:nvSpPr>
          <p:cNvPr id="5" name="Slide Number Placeholder 4">
            <a:extLst>
              <a:ext uri="{FF2B5EF4-FFF2-40B4-BE49-F238E27FC236}">
                <a16:creationId xmlns:a16="http://schemas.microsoft.com/office/drawing/2014/main" id="{AEF47ECC-F8A0-4F60-AF89-CF29D1C9E4E6}"/>
              </a:ext>
            </a:extLst>
          </p:cNvPr>
          <p:cNvSpPr>
            <a:spLocks noGrp="1"/>
          </p:cNvSpPr>
          <p:nvPr>
            <p:ph type="sldNum" sz="quarter" idx="4"/>
          </p:nvPr>
        </p:nvSpPr>
        <p:spPr/>
        <p:txBody>
          <a:bodyPr/>
          <a:lstStyle/>
          <a:p>
            <a:fld id="{D32BAE6A-B452-4007-8177-56DD051636F9}" type="slidenum">
              <a:rPr lang="en-GB" noProof="1" smtClean="0"/>
              <a:pPr/>
              <a:t>9</a:t>
            </a:fld>
            <a:endParaRPr lang="en-GB" noProof="1"/>
          </a:p>
        </p:txBody>
      </p:sp>
      <p:sp>
        <p:nvSpPr>
          <p:cNvPr id="6" name="Footer Placeholder 5">
            <a:extLst>
              <a:ext uri="{FF2B5EF4-FFF2-40B4-BE49-F238E27FC236}">
                <a16:creationId xmlns:a16="http://schemas.microsoft.com/office/drawing/2014/main" id="{44FCCA45-5970-4F2D-85F6-1511DDB3D662}"/>
              </a:ext>
            </a:extLst>
          </p:cNvPr>
          <p:cNvSpPr>
            <a:spLocks noGrp="1"/>
          </p:cNvSpPr>
          <p:nvPr>
            <p:ph type="ftr" sz="quarter" idx="3"/>
          </p:nvPr>
        </p:nvSpPr>
        <p:spPr/>
        <p:txBody>
          <a:bodyPr/>
          <a:lstStyle/>
          <a:p>
            <a:pPr>
              <a:defRPr/>
            </a:pPr>
            <a:r>
              <a:rPr lang="en-GB" noProof="1"/>
              <a:t>Footer </a:t>
            </a:r>
          </a:p>
        </p:txBody>
      </p:sp>
      <p:sp>
        <p:nvSpPr>
          <p:cNvPr id="14" name="Text Placeholder 7">
            <a:extLst>
              <a:ext uri="{FF2B5EF4-FFF2-40B4-BE49-F238E27FC236}">
                <a16:creationId xmlns:a16="http://schemas.microsoft.com/office/drawing/2014/main" id="{CC943BB7-FEBC-4375-8F51-9E8ED9D7A2CC}"/>
              </a:ext>
            </a:extLst>
          </p:cNvPr>
          <p:cNvSpPr txBox="1">
            <a:spLocks/>
          </p:cNvSpPr>
          <p:nvPr/>
        </p:nvSpPr>
        <p:spPr bwMode="auto">
          <a:xfrm>
            <a:off x="6215063" y="1528763"/>
            <a:ext cx="5468938" cy="325006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590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876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90800" indent="-2032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GB" i="1" dirty="0"/>
              <a:t>Demo</a:t>
            </a:r>
            <a:r>
              <a:rPr lang="en-GB" dirty="0"/>
              <a:t>:</a:t>
            </a:r>
          </a:p>
          <a:p>
            <a:pPr marL="342900" indent="-342900">
              <a:buFont typeface="+mj-lt"/>
              <a:buAutoNum type="arabicPeriod"/>
            </a:pPr>
            <a:r>
              <a:rPr lang="en-GB" dirty="0"/>
              <a:t>Run Preliminary Study and show the progress message, wait to see the “Study finished” notification and the downloaded results.</a:t>
            </a:r>
          </a:p>
          <a:p>
            <a:pPr marL="342900" indent="-342900">
              <a:buFont typeface="+mj-lt"/>
              <a:buAutoNum type="arabicPeriod"/>
            </a:pPr>
            <a:r>
              <a:rPr lang="en-GB" dirty="0"/>
              <a:t>Delete the value in an entry and run to see the error message.</a:t>
            </a:r>
          </a:p>
          <a:p>
            <a:endParaRPr lang="en-GB" dirty="0"/>
          </a:p>
          <a:p>
            <a:endParaRPr lang="en-GB" dirty="0"/>
          </a:p>
        </p:txBody>
      </p:sp>
    </p:spTree>
    <p:extLst>
      <p:ext uri="{BB962C8B-B14F-4D97-AF65-F5344CB8AC3E}">
        <p14:creationId xmlns:p14="http://schemas.microsoft.com/office/powerpoint/2010/main" val="2846258107"/>
      </p:ext>
    </p:extLst>
  </p:cSld>
  <p:clrMapOvr>
    <a:masterClrMapping/>
  </p:clrMapOvr>
  <p:transition/>
</p:sld>
</file>

<file path=ppt/theme/theme1.xml><?xml version="1.0" encoding="utf-8"?>
<a:theme xmlns:a="http://schemas.openxmlformats.org/drawingml/2006/main" name="Shell layouts with footer">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Font Theme">
      <a:majorFont>
        <a:latin typeface="ShellBold"/>
        <a:ea typeface=""/>
        <a:cs typeface=""/>
      </a:majorFont>
      <a:minorFont>
        <a:latin typeface="Shell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Onscreen;2057;Pos1;Date1;Widescreen Shell template - 16x9.potx" id="{B20C2A06-95ED-4DA1-BD89-698BD9DEA119}" vid="{4B1A5DAB-726D-47E8-8AED-8FB09D74DAFB}"/>
    </a:ext>
  </a:extLst>
</a:theme>
</file>

<file path=ppt/theme/theme2.xml><?xml version="1.0" encoding="utf-8"?>
<a:theme xmlns:a="http://schemas.openxmlformats.org/drawingml/2006/main" name="Office Theme">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Onscreen;2057;Pos1;Date1;Widescreen Shell template - 16x9</Template>
  <TotalTime>1613</TotalTime>
  <Words>2836</Words>
  <Application>Microsoft Office PowerPoint</Application>
  <PresentationFormat>Widescreen</PresentationFormat>
  <Paragraphs>391</Paragraphs>
  <Slides>38</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ShellMedium</vt:lpstr>
      <vt:lpstr>Wingdings</vt:lpstr>
      <vt:lpstr>ShellBold</vt:lpstr>
      <vt:lpstr>Shell layouts with footer</vt:lpstr>
      <vt:lpstr>Unagi - Demo</vt:lpstr>
      <vt:lpstr>What to Expect </vt:lpstr>
      <vt:lpstr>Introduction</vt:lpstr>
      <vt:lpstr>Database</vt:lpstr>
      <vt:lpstr>Web GUI Database</vt:lpstr>
      <vt:lpstr>Database User Access Management</vt:lpstr>
      <vt:lpstr>Studies</vt:lpstr>
      <vt:lpstr>Study Input Data Actions</vt:lpstr>
      <vt:lpstr>Study The Run Process</vt:lpstr>
      <vt:lpstr>Study Run Acceleration</vt:lpstr>
      <vt:lpstr>Rounding Decimals Example</vt:lpstr>
      <vt:lpstr>Preliminary Study Typical Input</vt:lpstr>
      <vt:lpstr>Preliminary Study Results</vt:lpstr>
      <vt:lpstr>Transfer Capacity Study Typical Input</vt:lpstr>
      <vt:lpstr>Transfer Capacity Study Results</vt:lpstr>
      <vt:lpstr>Cable Loss Study Typical Input</vt:lpstr>
      <vt:lpstr>Cable Loss Study Results</vt:lpstr>
      <vt:lpstr>Cable CAPEX and OPEX Study GUI</vt:lpstr>
      <vt:lpstr>Cable CAPEX and OPEX Study Results</vt:lpstr>
      <vt:lpstr>IAC Loss Study GUI</vt:lpstr>
      <vt:lpstr>IAC Loss Study Results</vt:lpstr>
      <vt:lpstr>Summary</vt:lpstr>
      <vt:lpstr>Suggested Review Items</vt:lpstr>
      <vt:lpstr>PowerPoint Presentation</vt:lpstr>
      <vt:lpstr>Why Latex</vt:lpstr>
      <vt:lpstr>Install</vt:lpstr>
      <vt:lpstr>Settings Allow MiKTeX to get new Latex Package (1/3)</vt:lpstr>
      <vt:lpstr>Settings Allow MiKTeX to get new Latex Package (2/3)</vt:lpstr>
      <vt:lpstr>Settings Allow MiKTeX to get new Latex Package (3/3)</vt:lpstr>
      <vt:lpstr>Settings [Optional] Add Shell Latex Template,</vt:lpstr>
      <vt:lpstr>Bug and New Feature Via Jira Board</vt:lpstr>
      <vt:lpstr>JIRA Board</vt:lpstr>
      <vt:lpstr>Create A Ticket Bug Report or New Feature Request</vt:lpstr>
      <vt:lpstr>Bug Report Template</vt:lpstr>
      <vt:lpstr>New Feature Request Template</vt:lpstr>
      <vt:lpstr>Description How to use Markdown</vt:lpstr>
      <vt:lpstr>Delete A Ticket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presentation title</dc:title>
  <dc:creator>Wu, Lei GSNL-PTX/P/R</dc:creator>
  <cp:lastModifiedBy>Kuraba, Jayaram SBOBNG-PTIY/BBC</cp:lastModifiedBy>
  <cp:revision>3</cp:revision>
  <dcterms:created xsi:type="dcterms:W3CDTF">2022-06-22T07:14:16Z</dcterms:created>
  <dcterms:modified xsi:type="dcterms:W3CDTF">2022-10-13T10:48:32Z</dcterms:modified>
  <cp:category>Shell_IC: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5</vt:i4>
  </property>
</Properties>
</file>