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3" r:id="rId1"/>
    <p:sldMasterId id="2147483654" r:id="rId2"/>
  </p:sldMasterIdLst>
  <p:notesMasterIdLst>
    <p:notesMasterId r:id="rId11"/>
  </p:notesMasterIdLst>
  <p:sldIdLst>
    <p:sldId id="268" r:id="rId3"/>
    <p:sldId id="258" r:id="rId4"/>
    <p:sldId id="270" r:id="rId5"/>
    <p:sldId id="271" r:id="rId6"/>
    <p:sldId id="272" r:id="rId7"/>
    <p:sldId id="262" r:id="rId8"/>
    <p:sldId id="269" r:id="rId9"/>
    <p:sldId id="267" r:id="rId10"/>
  </p:sldIdLst>
  <p:sldSz cx="10058400" cy="77724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448">
          <p15:clr>
            <a:srgbClr val="A4A3A4"/>
          </p15:clr>
        </p15:guide>
        <p15:guide id="2" pos="316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C2FB77E-45C8-42D2-9597-E9A6FDE0F01A}" v="13" dt="2024-04-03T16:16:50.78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66" d="100"/>
          <a:sy n="66" d="100"/>
        </p:scale>
        <p:origin x="2224" y="344"/>
      </p:cViewPr>
      <p:guideLst>
        <p:guide orient="horz" pos="2448"/>
        <p:guide pos="316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Master" Target="slideMasters/slideMaster2.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tableStyles" Target="tableStyle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L.V Jayaram" userId="6bb6837fd6cac260" providerId="LiveId" clId="{DC2FB77E-45C8-42D2-9597-E9A6FDE0F01A}"/>
    <pc:docChg chg="undo custSel addSld delSld modSld modMainMaster">
      <pc:chgData name="K.L.V Jayaram" userId="6bb6837fd6cac260" providerId="LiveId" clId="{DC2FB77E-45C8-42D2-9597-E9A6FDE0F01A}" dt="2024-04-03T16:23:09.266" v="653" actId="1076"/>
      <pc:docMkLst>
        <pc:docMk/>
      </pc:docMkLst>
      <pc:sldChg chg="addSp delSp modSp del mod modClrScheme chgLayout">
        <pc:chgData name="K.L.V Jayaram" userId="6bb6837fd6cac260" providerId="LiveId" clId="{DC2FB77E-45C8-42D2-9597-E9A6FDE0F01A}" dt="2024-04-03T16:03:45.079" v="329" actId="2696"/>
        <pc:sldMkLst>
          <pc:docMk/>
          <pc:sldMk cId="0" sldId="256"/>
        </pc:sldMkLst>
        <pc:spChg chg="add del mod">
          <ac:chgData name="K.L.V Jayaram" userId="6bb6837fd6cac260" providerId="LiveId" clId="{DC2FB77E-45C8-42D2-9597-E9A6FDE0F01A}" dt="2024-04-03T15:55:52.742" v="43" actId="478"/>
          <ac:spMkLst>
            <pc:docMk/>
            <pc:sldMk cId="0" sldId="256"/>
            <ac:spMk id="3" creationId="{11449851-CBBC-6E51-0ADD-D0C8705B0249}"/>
          </ac:spMkLst>
        </pc:spChg>
        <pc:spChg chg="add del mod">
          <ac:chgData name="K.L.V Jayaram" userId="6bb6837fd6cac260" providerId="LiveId" clId="{DC2FB77E-45C8-42D2-9597-E9A6FDE0F01A}" dt="2024-04-03T15:55:52.742" v="43" actId="478"/>
          <ac:spMkLst>
            <pc:docMk/>
            <pc:sldMk cId="0" sldId="256"/>
            <ac:spMk id="101" creationId="{00000000-0000-0000-0000-000000000000}"/>
          </ac:spMkLst>
        </pc:spChg>
        <pc:picChg chg="add del">
          <ac:chgData name="K.L.V Jayaram" userId="6bb6837fd6cac260" providerId="LiveId" clId="{DC2FB77E-45C8-42D2-9597-E9A6FDE0F01A}" dt="2024-04-03T15:56:01.525" v="46" actId="21"/>
          <ac:picMkLst>
            <pc:docMk/>
            <pc:sldMk cId="0" sldId="256"/>
            <ac:picMk id="102" creationId="{00000000-0000-0000-0000-000000000000}"/>
          </ac:picMkLst>
        </pc:picChg>
        <pc:picChg chg="add del">
          <ac:chgData name="K.L.V Jayaram" userId="6bb6837fd6cac260" providerId="LiveId" clId="{DC2FB77E-45C8-42D2-9597-E9A6FDE0F01A}" dt="2024-04-03T15:56:06.901" v="48" actId="21"/>
          <ac:picMkLst>
            <pc:docMk/>
            <pc:sldMk cId="0" sldId="256"/>
            <ac:picMk id="103" creationId="{00000000-0000-0000-0000-000000000000}"/>
          </ac:picMkLst>
        </pc:picChg>
      </pc:sldChg>
      <pc:sldChg chg="modSp del mod modNotes">
        <pc:chgData name="K.L.V Jayaram" userId="6bb6837fd6cac260" providerId="LiveId" clId="{DC2FB77E-45C8-42D2-9597-E9A6FDE0F01A}" dt="2024-04-03T16:00:27.375" v="267" actId="2696"/>
        <pc:sldMkLst>
          <pc:docMk/>
          <pc:sldMk cId="0" sldId="257"/>
        </pc:sldMkLst>
        <pc:spChg chg="mod">
          <ac:chgData name="K.L.V Jayaram" userId="6bb6837fd6cac260" providerId="LiveId" clId="{DC2FB77E-45C8-42D2-9597-E9A6FDE0F01A}" dt="2024-04-03T15:55:52.760" v="44" actId="27636"/>
          <ac:spMkLst>
            <pc:docMk/>
            <pc:sldMk cId="0" sldId="257"/>
            <ac:spMk id="108" creationId="{00000000-0000-0000-0000-000000000000}"/>
          </ac:spMkLst>
        </pc:spChg>
        <pc:spChg chg="mod">
          <ac:chgData name="K.L.V Jayaram" userId="6bb6837fd6cac260" providerId="LiveId" clId="{DC2FB77E-45C8-42D2-9597-E9A6FDE0F01A}" dt="2024-04-03T15:55:52.100" v="37"/>
          <ac:spMkLst>
            <pc:docMk/>
            <pc:sldMk cId="0" sldId="257"/>
            <ac:spMk id="109" creationId="{00000000-0000-0000-0000-000000000000}"/>
          </ac:spMkLst>
        </pc:spChg>
        <pc:spChg chg="mod">
          <ac:chgData name="K.L.V Jayaram" userId="6bb6837fd6cac260" providerId="LiveId" clId="{DC2FB77E-45C8-42D2-9597-E9A6FDE0F01A}" dt="2024-04-03T15:55:52.100" v="37"/>
          <ac:spMkLst>
            <pc:docMk/>
            <pc:sldMk cId="0" sldId="257"/>
            <ac:spMk id="110" creationId="{00000000-0000-0000-0000-000000000000}"/>
          </ac:spMkLst>
        </pc:spChg>
        <pc:spChg chg="mod">
          <ac:chgData name="K.L.V Jayaram" userId="6bb6837fd6cac260" providerId="LiveId" clId="{DC2FB77E-45C8-42D2-9597-E9A6FDE0F01A}" dt="2024-04-03T15:55:52.100" v="37"/>
          <ac:spMkLst>
            <pc:docMk/>
            <pc:sldMk cId="0" sldId="257"/>
            <ac:spMk id="111" creationId="{00000000-0000-0000-0000-000000000000}"/>
          </ac:spMkLst>
        </pc:spChg>
        <pc:spChg chg="mod">
          <ac:chgData name="K.L.V Jayaram" userId="6bb6837fd6cac260" providerId="LiveId" clId="{DC2FB77E-45C8-42D2-9597-E9A6FDE0F01A}" dt="2024-04-03T15:55:52.100" v="37"/>
          <ac:spMkLst>
            <pc:docMk/>
            <pc:sldMk cId="0" sldId="257"/>
            <ac:spMk id="112" creationId="{00000000-0000-0000-0000-000000000000}"/>
          </ac:spMkLst>
        </pc:spChg>
        <pc:spChg chg="mod">
          <ac:chgData name="K.L.V Jayaram" userId="6bb6837fd6cac260" providerId="LiveId" clId="{DC2FB77E-45C8-42D2-9597-E9A6FDE0F01A}" dt="2024-04-03T15:55:52.100" v="37"/>
          <ac:spMkLst>
            <pc:docMk/>
            <pc:sldMk cId="0" sldId="257"/>
            <ac:spMk id="114" creationId="{00000000-0000-0000-0000-000000000000}"/>
          </ac:spMkLst>
        </pc:spChg>
        <pc:spChg chg="mod">
          <ac:chgData name="K.L.V Jayaram" userId="6bb6837fd6cac260" providerId="LiveId" clId="{DC2FB77E-45C8-42D2-9597-E9A6FDE0F01A}" dt="2024-04-03T15:55:52.100" v="37"/>
          <ac:spMkLst>
            <pc:docMk/>
            <pc:sldMk cId="0" sldId="257"/>
            <ac:spMk id="115" creationId="{00000000-0000-0000-0000-000000000000}"/>
          </ac:spMkLst>
        </pc:spChg>
        <pc:spChg chg="mod">
          <ac:chgData name="K.L.V Jayaram" userId="6bb6837fd6cac260" providerId="LiveId" clId="{DC2FB77E-45C8-42D2-9597-E9A6FDE0F01A}" dt="2024-04-03T15:55:52.100" v="37"/>
          <ac:spMkLst>
            <pc:docMk/>
            <pc:sldMk cId="0" sldId="257"/>
            <ac:spMk id="116" creationId="{00000000-0000-0000-0000-000000000000}"/>
          </ac:spMkLst>
        </pc:spChg>
        <pc:picChg chg="mod">
          <ac:chgData name="K.L.V Jayaram" userId="6bb6837fd6cac260" providerId="LiveId" clId="{DC2FB77E-45C8-42D2-9597-E9A6FDE0F01A}" dt="2024-04-03T15:55:52.100" v="37"/>
          <ac:picMkLst>
            <pc:docMk/>
            <pc:sldMk cId="0" sldId="257"/>
            <ac:picMk id="117" creationId="{00000000-0000-0000-0000-000000000000}"/>
          </ac:picMkLst>
        </pc:picChg>
        <pc:picChg chg="mod">
          <ac:chgData name="K.L.V Jayaram" userId="6bb6837fd6cac260" providerId="LiveId" clId="{DC2FB77E-45C8-42D2-9597-E9A6FDE0F01A}" dt="2024-04-03T15:55:52.100" v="37"/>
          <ac:picMkLst>
            <pc:docMk/>
            <pc:sldMk cId="0" sldId="257"/>
            <ac:picMk id="119" creationId="{00000000-0000-0000-0000-000000000000}"/>
          </ac:picMkLst>
        </pc:picChg>
        <pc:picChg chg="mod">
          <ac:chgData name="K.L.V Jayaram" userId="6bb6837fd6cac260" providerId="LiveId" clId="{DC2FB77E-45C8-42D2-9597-E9A6FDE0F01A}" dt="2024-04-03T15:55:52.100" v="37"/>
          <ac:picMkLst>
            <pc:docMk/>
            <pc:sldMk cId="0" sldId="257"/>
            <ac:picMk id="120" creationId="{00000000-0000-0000-0000-000000000000}"/>
          </ac:picMkLst>
        </pc:picChg>
        <pc:picChg chg="mod">
          <ac:chgData name="K.L.V Jayaram" userId="6bb6837fd6cac260" providerId="LiveId" clId="{DC2FB77E-45C8-42D2-9597-E9A6FDE0F01A}" dt="2024-04-03T15:55:52.100" v="37"/>
          <ac:picMkLst>
            <pc:docMk/>
            <pc:sldMk cId="0" sldId="257"/>
            <ac:picMk id="121" creationId="{00000000-0000-0000-0000-000000000000}"/>
          </ac:picMkLst>
        </pc:picChg>
        <pc:picChg chg="mod">
          <ac:chgData name="K.L.V Jayaram" userId="6bb6837fd6cac260" providerId="LiveId" clId="{DC2FB77E-45C8-42D2-9597-E9A6FDE0F01A}" dt="2024-04-03T15:55:52.100" v="37"/>
          <ac:picMkLst>
            <pc:docMk/>
            <pc:sldMk cId="0" sldId="257"/>
            <ac:picMk id="122" creationId="{00000000-0000-0000-0000-000000000000}"/>
          </ac:picMkLst>
        </pc:picChg>
        <pc:picChg chg="mod">
          <ac:chgData name="K.L.V Jayaram" userId="6bb6837fd6cac260" providerId="LiveId" clId="{DC2FB77E-45C8-42D2-9597-E9A6FDE0F01A}" dt="2024-04-03T15:55:52.100" v="37"/>
          <ac:picMkLst>
            <pc:docMk/>
            <pc:sldMk cId="0" sldId="257"/>
            <ac:picMk id="123" creationId="{00000000-0000-0000-0000-000000000000}"/>
          </ac:picMkLst>
        </pc:picChg>
        <pc:picChg chg="mod">
          <ac:chgData name="K.L.V Jayaram" userId="6bb6837fd6cac260" providerId="LiveId" clId="{DC2FB77E-45C8-42D2-9597-E9A6FDE0F01A}" dt="2024-04-03T15:55:52.100" v="37"/>
          <ac:picMkLst>
            <pc:docMk/>
            <pc:sldMk cId="0" sldId="257"/>
            <ac:picMk id="124" creationId="{00000000-0000-0000-0000-000000000000}"/>
          </ac:picMkLst>
        </pc:picChg>
      </pc:sldChg>
      <pc:sldChg chg="addSp delSp modSp mod modClrScheme chgLayout modNotes">
        <pc:chgData name="K.L.V Jayaram" userId="6bb6837fd6cac260" providerId="LiveId" clId="{DC2FB77E-45C8-42D2-9597-E9A6FDE0F01A}" dt="2024-04-03T16:10:43.017" v="462" actId="20577"/>
        <pc:sldMkLst>
          <pc:docMk/>
          <pc:sldMk cId="0" sldId="258"/>
        </pc:sldMkLst>
        <pc:spChg chg="add del mod ord">
          <ac:chgData name="K.L.V Jayaram" userId="6bb6837fd6cac260" providerId="LiveId" clId="{DC2FB77E-45C8-42D2-9597-E9A6FDE0F01A}" dt="2024-04-03T16:04:39.904" v="341" actId="700"/>
          <ac:spMkLst>
            <pc:docMk/>
            <pc:sldMk cId="0" sldId="258"/>
            <ac:spMk id="2" creationId="{DCF80415-C5A6-F0A7-7FC0-BBF62744DD72}"/>
          </ac:spMkLst>
        </pc:spChg>
        <pc:spChg chg="add del mod ord">
          <ac:chgData name="K.L.V Jayaram" userId="6bb6837fd6cac260" providerId="LiveId" clId="{DC2FB77E-45C8-42D2-9597-E9A6FDE0F01A}" dt="2024-04-03T16:04:39.697" v="340" actId="700"/>
          <ac:spMkLst>
            <pc:docMk/>
            <pc:sldMk cId="0" sldId="258"/>
            <ac:spMk id="3" creationId="{6E14394C-2179-12FF-57B7-9B0F97028878}"/>
          </ac:spMkLst>
        </pc:spChg>
        <pc:spChg chg="add del mod ord">
          <ac:chgData name="K.L.V Jayaram" userId="6bb6837fd6cac260" providerId="LiveId" clId="{DC2FB77E-45C8-42D2-9597-E9A6FDE0F01A}" dt="2024-04-03T16:04:39.447" v="339" actId="700"/>
          <ac:spMkLst>
            <pc:docMk/>
            <pc:sldMk cId="0" sldId="258"/>
            <ac:spMk id="4" creationId="{EDB79A70-AC85-242C-1E6A-DFE231CF2D2E}"/>
          </ac:spMkLst>
        </pc:spChg>
        <pc:spChg chg="add del mod ord">
          <ac:chgData name="K.L.V Jayaram" userId="6bb6837fd6cac260" providerId="LiveId" clId="{DC2FB77E-45C8-42D2-9597-E9A6FDE0F01A}" dt="2024-04-03T16:04:39.447" v="339" actId="700"/>
          <ac:spMkLst>
            <pc:docMk/>
            <pc:sldMk cId="0" sldId="258"/>
            <ac:spMk id="5" creationId="{F755B48A-4144-211E-43E9-12565E48E6AA}"/>
          </ac:spMkLst>
        </pc:spChg>
        <pc:spChg chg="add del mod">
          <ac:chgData name="K.L.V Jayaram" userId="6bb6837fd6cac260" providerId="LiveId" clId="{DC2FB77E-45C8-42D2-9597-E9A6FDE0F01A}" dt="2024-04-03T16:04:38.521" v="336" actId="478"/>
          <ac:spMkLst>
            <pc:docMk/>
            <pc:sldMk cId="0" sldId="258"/>
            <ac:spMk id="7" creationId="{1D366EEF-0C55-D5A9-EF54-90158D6849D8}"/>
          </ac:spMkLst>
        </pc:spChg>
        <pc:spChg chg="add del mod">
          <ac:chgData name="K.L.V Jayaram" userId="6bb6837fd6cac260" providerId="LiveId" clId="{DC2FB77E-45C8-42D2-9597-E9A6FDE0F01A}" dt="2024-04-03T16:05:42.922" v="356" actId="478"/>
          <ac:spMkLst>
            <pc:docMk/>
            <pc:sldMk cId="0" sldId="258"/>
            <ac:spMk id="9" creationId="{84FF76F7-FED2-A228-6CB9-980270A872CF}"/>
          </ac:spMkLst>
        </pc:spChg>
        <pc:spChg chg="add mod">
          <ac:chgData name="K.L.V Jayaram" userId="6bb6837fd6cac260" providerId="LiveId" clId="{DC2FB77E-45C8-42D2-9597-E9A6FDE0F01A}" dt="2024-04-03T16:10:43.017" v="462" actId="20577"/>
          <ac:spMkLst>
            <pc:docMk/>
            <pc:sldMk cId="0" sldId="258"/>
            <ac:spMk id="10" creationId="{42666184-161C-8341-5D7B-35D679F80F0F}"/>
          </ac:spMkLst>
        </pc:spChg>
        <pc:spChg chg="add del mod ord">
          <ac:chgData name="K.L.V Jayaram" userId="6bb6837fd6cac260" providerId="LiveId" clId="{DC2FB77E-45C8-42D2-9597-E9A6FDE0F01A}" dt="2024-04-03T16:04:59.016" v="344" actId="478"/>
          <ac:spMkLst>
            <pc:docMk/>
            <pc:sldMk cId="0" sldId="258"/>
            <ac:spMk id="129" creationId="{00000000-0000-0000-0000-000000000000}"/>
          </ac:spMkLst>
        </pc:spChg>
      </pc:sldChg>
      <pc:sldChg chg="del modNotes">
        <pc:chgData name="K.L.V Jayaram" userId="6bb6837fd6cac260" providerId="LiveId" clId="{DC2FB77E-45C8-42D2-9597-E9A6FDE0F01A}" dt="2024-04-03T16:07:02.320" v="368" actId="47"/>
        <pc:sldMkLst>
          <pc:docMk/>
          <pc:sldMk cId="0" sldId="259"/>
        </pc:sldMkLst>
      </pc:sldChg>
      <pc:sldChg chg="del modNotes">
        <pc:chgData name="K.L.V Jayaram" userId="6bb6837fd6cac260" providerId="LiveId" clId="{DC2FB77E-45C8-42D2-9597-E9A6FDE0F01A}" dt="2024-04-03T16:07:03.969" v="369" actId="47"/>
        <pc:sldMkLst>
          <pc:docMk/>
          <pc:sldMk cId="0" sldId="260"/>
        </pc:sldMkLst>
      </pc:sldChg>
      <pc:sldChg chg="del modNotes">
        <pc:chgData name="K.L.V Jayaram" userId="6bb6837fd6cac260" providerId="LiveId" clId="{DC2FB77E-45C8-42D2-9597-E9A6FDE0F01A}" dt="2024-04-03T16:07:05.017" v="370" actId="47"/>
        <pc:sldMkLst>
          <pc:docMk/>
          <pc:sldMk cId="0" sldId="261"/>
        </pc:sldMkLst>
      </pc:sldChg>
      <pc:sldChg chg="addSp delSp modSp mod modNotes">
        <pc:chgData name="K.L.V Jayaram" userId="6bb6837fd6cac260" providerId="LiveId" clId="{DC2FB77E-45C8-42D2-9597-E9A6FDE0F01A}" dt="2024-04-03T16:16:38.804" v="497" actId="21"/>
        <pc:sldMkLst>
          <pc:docMk/>
          <pc:sldMk cId="0" sldId="262"/>
        </pc:sldMkLst>
        <pc:spChg chg="add del mod">
          <ac:chgData name="K.L.V Jayaram" userId="6bb6837fd6cac260" providerId="LiveId" clId="{DC2FB77E-45C8-42D2-9597-E9A6FDE0F01A}" dt="2024-04-03T16:14:16.900" v="491" actId="478"/>
          <ac:spMkLst>
            <pc:docMk/>
            <pc:sldMk cId="0" sldId="262"/>
            <ac:spMk id="3" creationId="{CD1FB3BA-AA78-28BF-CD20-DC7325F0DDF7}"/>
          </ac:spMkLst>
        </pc:spChg>
        <pc:spChg chg="del mod">
          <ac:chgData name="K.L.V Jayaram" userId="6bb6837fd6cac260" providerId="LiveId" clId="{DC2FB77E-45C8-42D2-9597-E9A6FDE0F01A}" dt="2024-04-03T16:14:23.633" v="494" actId="478"/>
          <ac:spMkLst>
            <pc:docMk/>
            <pc:sldMk cId="0" sldId="262"/>
            <ac:spMk id="150" creationId="{00000000-0000-0000-0000-000000000000}"/>
          </ac:spMkLst>
        </pc:spChg>
        <pc:picChg chg="add mod">
          <ac:chgData name="K.L.V Jayaram" userId="6bb6837fd6cac260" providerId="LiveId" clId="{DC2FB77E-45C8-42D2-9597-E9A6FDE0F01A}" dt="2024-04-03T16:16:24.462" v="495"/>
          <ac:picMkLst>
            <pc:docMk/>
            <pc:sldMk cId="0" sldId="262"/>
            <ac:picMk id="5" creationId="{A1D96786-62A5-5727-6C74-C432F3914E64}"/>
          </ac:picMkLst>
        </pc:picChg>
        <pc:picChg chg="add del mod">
          <ac:chgData name="K.L.V Jayaram" userId="6bb6837fd6cac260" providerId="LiveId" clId="{DC2FB77E-45C8-42D2-9597-E9A6FDE0F01A}" dt="2024-04-03T16:16:38.804" v="497" actId="21"/>
          <ac:picMkLst>
            <pc:docMk/>
            <pc:sldMk cId="0" sldId="262"/>
            <ac:picMk id="7" creationId="{805ABA99-B9DE-3279-3B25-6F0ACF463E67}"/>
          </ac:picMkLst>
        </pc:picChg>
        <pc:picChg chg="del">
          <ac:chgData name="K.L.V Jayaram" userId="6bb6837fd6cac260" providerId="LiveId" clId="{DC2FB77E-45C8-42D2-9597-E9A6FDE0F01A}" dt="2024-04-03T16:14:15.325" v="490" actId="478"/>
          <ac:picMkLst>
            <pc:docMk/>
            <pc:sldMk cId="0" sldId="262"/>
            <ac:picMk id="151" creationId="{00000000-0000-0000-0000-000000000000}"/>
          </ac:picMkLst>
        </pc:picChg>
        <pc:picChg chg="del">
          <ac:chgData name="K.L.V Jayaram" userId="6bb6837fd6cac260" providerId="LiveId" clId="{DC2FB77E-45C8-42D2-9597-E9A6FDE0F01A}" dt="2024-04-03T16:14:18.031" v="492" actId="478"/>
          <ac:picMkLst>
            <pc:docMk/>
            <pc:sldMk cId="0" sldId="262"/>
            <ac:picMk id="152" creationId="{00000000-0000-0000-0000-000000000000}"/>
          </ac:picMkLst>
        </pc:picChg>
        <pc:picChg chg="del">
          <ac:chgData name="K.L.V Jayaram" userId="6bb6837fd6cac260" providerId="LiveId" clId="{DC2FB77E-45C8-42D2-9597-E9A6FDE0F01A}" dt="2024-04-03T16:14:20.147" v="493" actId="478"/>
          <ac:picMkLst>
            <pc:docMk/>
            <pc:sldMk cId="0" sldId="262"/>
            <ac:picMk id="153" creationId="{00000000-0000-0000-0000-000000000000}"/>
          </ac:picMkLst>
        </pc:picChg>
      </pc:sldChg>
      <pc:sldChg chg="del modNotes">
        <pc:chgData name="K.L.V Jayaram" userId="6bb6837fd6cac260" providerId="LiveId" clId="{DC2FB77E-45C8-42D2-9597-E9A6FDE0F01A}" dt="2024-04-03T16:11:11.408" v="465" actId="47"/>
        <pc:sldMkLst>
          <pc:docMk/>
          <pc:sldMk cId="0" sldId="263"/>
        </pc:sldMkLst>
      </pc:sldChg>
      <pc:sldChg chg="del modNotes">
        <pc:chgData name="K.L.V Jayaram" userId="6bb6837fd6cac260" providerId="LiveId" clId="{DC2FB77E-45C8-42D2-9597-E9A6FDE0F01A}" dt="2024-04-03T16:11:09.046" v="464" actId="47"/>
        <pc:sldMkLst>
          <pc:docMk/>
          <pc:sldMk cId="0" sldId="264"/>
        </pc:sldMkLst>
      </pc:sldChg>
      <pc:sldChg chg="del modNotes">
        <pc:chgData name="K.L.V Jayaram" userId="6bb6837fd6cac260" providerId="LiveId" clId="{DC2FB77E-45C8-42D2-9597-E9A6FDE0F01A}" dt="2024-04-03T16:11:06.606" v="463" actId="47"/>
        <pc:sldMkLst>
          <pc:docMk/>
          <pc:sldMk cId="0" sldId="265"/>
        </pc:sldMkLst>
      </pc:sldChg>
      <pc:sldChg chg="addSp delSp modSp del mod modClrScheme chgLayout modNotes">
        <pc:chgData name="K.L.V Jayaram" userId="6bb6837fd6cac260" providerId="LiveId" clId="{DC2FB77E-45C8-42D2-9597-E9A6FDE0F01A}" dt="2024-04-03T16:02:06.887" v="299" actId="2696"/>
        <pc:sldMkLst>
          <pc:docMk/>
          <pc:sldMk cId="0" sldId="266"/>
        </pc:sldMkLst>
        <pc:spChg chg="add del mod ord">
          <ac:chgData name="K.L.V Jayaram" userId="6bb6837fd6cac260" providerId="LiveId" clId="{DC2FB77E-45C8-42D2-9597-E9A6FDE0F01A}" dt="2024-04-03T16:01:45.557" v="296" actId="700"/>
          <ac:spMkLst>
            <pc:docMk/>
            <pc:sldMk cId="0" sldId="266"/>
            <ac:spMk id="2" creationId="{F5F903DB-4C1F-D2CC-E845-160005C84B84}"/>
          </ac:spMkLst>
        </pc:spChg>
        <pc:spChg chg="mod ord">
          <ac:chgData name="K.L.V Jayaram" userId="6bb6837fd6cac260" providerId="LiveId" clId="{DC2FB77E-45C8-42D2-9597-E9A6FDE0F01A}" dt="2024-04-03T16:01:45.557" v="296" actId="700"/>
          <ac:spMkLst>
            <pc:docMk/>
            <pc:sldMk cId="0" sldId="266"/>
            <ac:spMk id="174" creationId="{00000000-0000-0000-0000-000000000000}"/>
          </ac:spMkLst>
        </pc:spChg>
      </pc:sldChg>
      <pc:sldChg chg="delSp modSp mod modNotes">
        <pc:chgData name="K.L.V Jayaram" userId="6bb6837fd6cac260" providerId="LiveId" clId="{DC2FB77E-45C8-42D2-9597-E9A6FDE0F01A}" dt="2024-04-03T16:00:55.443" v="293" actId="1036"/>
        <pc:sldMkLst>
          <pc:docMk/>
          <pc:sldMk cId="0" sldId="267"/>
        </pc:sldMkLst>
        <pc:picChg chg="del">
          <ac:chgData name="K.L.V Jayaram" userId="6bb6837fd6cac260" providerId="LiveId" clId="{DC2FB77E-45C8-42D2-9597-E9A6FDE0F01A}" dt="2024-04-03T16:00:34.230" v="268" actId="478"/>
          <ac:picMkLst>
            <pc:docMk/>
            <pc:sldMk cId="0" sldId="267"/>
            <ac:picMk id="181" creationId="{00000000-0000-0000-0000-000000000000}"/>
          </ac:picMkLst>
        </pc:picChg>
        <pc:picChg chg="mod">
          <ac:chgData name="K.L.V Jayaram" userId="6bb6837fd6cac260" providerId="LiveId" clId="{DC2FB77E-45C8-42D2-9597-E9A6FDE0F01A}" dt="2024-04-03T16:00:55.443" v="293" actId="1036"/>
          <ac:picMkLst>
            <pc:docMk/>
            <pc:sldMk cId="0" sldId="267"/>
            <ac:picMk id="182" creationId="{00000000-0000-0000-0000-000000000000}"/>
          </ac:picMkLst>
        </pc:picChg>
      </pc:sldChg>
      <pc:sldChg chg="addSp modSp add mod">
        <pc:chgData name="K.L.V Jayaram" userId="6bb6837fd6cac260" providerId="LiveId" clId="{DC2FB77E-45C8-42D2-9597-E9A6FDE0F01A}" dt="2024-04-03T16:23:09.266" v="653" actId="1076"/>
        <pc:sldMkLst>
          <pc:docMk/>
          <pc:sldMk cId="3770519827" sldId="268"/>
        </pc:sldMkLst>
        <pc:spChg chg="add mod">
          <ac:chgData name="K.L.V Jayaram" userId="6bb6837fd6cac260" providerId="LiveId" clId="{DC2FB77E-45C8-42D2-9597-E9A6FDE0F01A}" dt="2024-04-03T15:57:31.487" v="117" actId="1076"/>
          <ac:spMkLst>
            <pc:docMk/>
            <pc:sldMk cId="3770519827" sldId="268"/>
            <ac:spMk id="2" creationId="{5AB1447E-D390-4CEF-B378-E62B19025B47}"/>
          </ac:spMkLst>
        </pc:spChg>
        <pc:spChg chg="add mod">
          <ac:chgData name="K.L.V Jayaram" userId="6bb6837fd6cac260" providerId="LiveId" clId="{DC2FB77E-45C8-42D2-9597-E9A6FDE0F01A}" dt="2024-04-03T16:00:16.864" v="266" actId="1076"/>
          <ac:spMkLst>
            <pc:docMk/>
            <pc:sldMk cId="3770519827" sldId="268"/>
            <ac:spMk id="3" creationId="{A854B6A8-3921-A51B-EDDF-70F5D615FCC4}"/>
          </ac:spMkLst>
        </pc:spChg>
        <pc:spChg chg="add mod">
          <ac:chgData name="K.L.V Jayaram" userId="6bb6837fd6cac260" providerId="LiveId" clId="{DC2FB77E-45C8-42D2-9597-E9A6FDE0F01A}" dt="2024-04-03T16:23:09.266" v="653" actId="1076"/>
          <ac:spMkLst>
            <pc:docMk/>
            <pc:sldMk cId="3770519827" sldId="268"/>
            <ac:spMk id="4" creationId="{59CD99F6-6B13-7FCC-7100-61F6997BCE3F}"/>
          </ac:spMkLst>
        </pc:spChg>
        <pc:picChg chg="add mod">
          <ac:chgData name="K.L.V Jayaram" userId="6bb6837fd6cac260" providerId="LiveId" clId="{DC2FB77E-45C8-42D2-9597-E9A6FDE0F01A}" dt="2024-04-03T15:56:03.976" v="47"/>
          <ac:picMkLst>
            <pc:docMk/>
            <pc:sldMk cId="3770519827" sldId="268"/>
            <ac:picMk id="102" creationId="{00000000-0000-0000-0000-000000000000}"/>
          </ac:picMkLst>
        </pc:picChg>
        <pc:picChg chg="add mod">
          <ac:chgData name="K.L.V Jayaram" userId="6bb6837fd6cac260" providerId="LiveId" clId="{DC2FB77E-45C8-42D2-9597-E9A6FDE0F01A}" dt="2024-04-03T15:56:09.251" v="49"/>
          <ac:picMkLst>
            <pc:docMk/>
            <pc:sldMk cId="3770519827" sldId="268"/>
            <ac:picMk id="103" creationId="{00000000-0000-0000-0000-000000000000}"/>
          </ac:picMkLst>
        </pc:picChg>
      </pc:sldChg>
      <pc:sldChg chg="addSp delSp modSp new mod modClrScheme chgLayout">
        <pc:chgData name="K.L.V Jayaram" userId="6bb6837fd6cac260" providerId="LiveId" clId="{DC2FB77E-45C8-42D2-9597-E9A6FDE0F01A}" dt="2024-04-03T16:03:30.944" v="328" actId="27636"/>
        <pc:sldMkLst>
          <pc:docMk/>
          <pc:sldMk cId="716521694" sldId="269"/>
        </pc:sldMkLst>
        <pc:spChg chg="del mod ord">
          <ac:chgData name="K.L.V Jayaram" userId="6bb6837fd6cac260" providerId="LiveId" clId="{DC2FB77E-45C8-42D2-9597-E9A6FDE0F01A}" dt="2024-04-03T16:01:57.031" v="298" actId="700"/>
          <ac:spMkLst>
            <pc:docMk/>
            <pc:sldMk cId="716521694" sldId="269"/>
            <ac:spMk id="2" creationId="{4AC182E4-0F58-C504-24BA-80B7C1C245ED}"/>
          </ac:spMkLst>
        </pc:spChg>
        <pc:spChg chg="del mod ord">
          <ac:chgData name="K.L.V Jayaram" userId="6bb6837fd6cac260" providerId="LiveId" clId="{DC2FB77E-45C8-42D2-9597-E9A6FDE0F01A}" dt="2024-04-03T16:01:57.031" v="298" actId="700"/>
          <ac:spMkLst>
            <pc:docMk/>
            <pc:sldMk cId="716521694" sldId="269"/>
            <ac:spMk id="3" creationId="{381ACC15-5C63-7D45-40B7-A3DF6DB0EEE5}"/>
          </ac:spMkLst>
        </pc:spChg>
        <pc:spChg chg="add mod ord">
          <ac:chgData name="K.L.V Jayaram" userId="6bb6837fd6cac260" providerId="LiveId" clId="{DC2FB77E-45C8-42D2-9597-E9A6FDE0F01A}" dt="2024-04-03T16:02:32.245" v="321" actId="313"/>
          <ac:spMkLst>
            <pc:docMk/>
            <pc:sldMk cId="716521694" sldId="269"/>
            <ac:spMk id="4" creationId="{904C56F8-7B01-92F5-B0BB-C95407CBFEAC}"/>
          </ac:spMkLst>
        </pc:spChg>
        <pc:spChg chg="add mod ord">
          <ac:chgData name="K.L.V Jayaram" userId="6bb6837fd6cac260" providerId="LiveId" clId="{DC2FB77E-45C8-42D2-9597-E9A6FDE0F01A}" dt="2024-04-03T16:03:30.944" v="328" actId="27636"/>
          <ac:spMkLst>
            <pc:docMk/>
            <pc:sldMk cId="716521694" sldId="269"/>
            <ac:spMk id="5" creationId="{E09D9FB1-3FA8-6155-E550-E9566B9E7A46}"/>
          </ac:spMkLst>
        </pc:spChg>
        <pc:spChg chg="add del mod ord">
          <ac:chgData name="K.L.V Jayaram" userId="6bb6837fd6cac260" providerId="LiveId" clId="{DC2FB77E-45C8-42D2-9597-E9A6FDE0F01A}" dt="2024-04-03T16:02:35.840" v="322" actId="478"/>
          <ac:spMkLst>
            <pc:docMk/>
            <pc:sldMk cId="716521694" sldId="269"/>
            <ac:spMk id="6" creationId="{48A7055F-286B-A3D9-5EEA-C109D2605DCD}"/>
          </ac:spMkLst>
        </pc:spChg>
      </pc:sldChg>
      <pc:sldChg chg="new del">
        <pc:chgData name="K.L.V Jayaram" userId="6bb6837fd6cac260" providerId="LiveId" clId="{DC2FB77E-45C8-42D2-9597-E9A6FDE0F01A}" dt="2024-04-03T16:07:14.289" v="372" actId="2696"/>
        <pc:sldMkLst>
          <pc:docMk/>
          <pc:sldMk cId="716886864" sldId="270"/>
        </pc:sldMkLst>
      </pc:sldChg>
      <pc:sldChg chg="addSp delSp modSp new mod">
        <pc:chgData name="K.L.V Jayaram" userId="6bb6837fd6cac260" providerId="LiveId" clId="{DC2FB77E-45C8-42D2-9597-E9A6FDE0F01A}" dt="2024-04-03T16:18:34.277" v="524" actId="21"/>
        <pc:sldMkLst>
          <pc:docMk/>
          <pc:sldMk cId="2008025123" sldId="270"/>
        </pc:sldMkLst>
        <pc:spChg chg="del">
          <ac:chgData name="K.L.V Jayaram" userId="6bb6837fd6cac260" providerId="LiveId" clId="{DC2FB77E-45C8-42D2-9597-E9A6FDE0F01A}" dt="2024-04-03T16:07:24.003" v="375" actId="478"/>
          <ac:spMkLst>
            <pc:docMk/>
            <pc:sldMk cId="2008025123" sldId="270"/>
            <ac:spMk id="2" creationId="{D35EC73C-4BB6-4B2C-A222-0D69256A3751}"/>
          </ac:spMkLst>
        </pc:spChg>
        <pc:spChg chg="add mod">
          <ac:chgData name="K.L.V Jayaram" userId="6bb6837fd6cac260" providerId="LiveId" clId="{DC2FB77E-45C8-42D2-9597-E9A6FDE0F01A}" dt="2024-04-03T16:18:34.277" v="524" actId="21"/>
          <ac:spMkLst>
            <pc:docMk/>
            <pc:sldMk cId="2008025123" sldId="270"/>
            <ac:spMk id="3" creationId="{89404DF1-0D55-EA7D-F96A-50B0E5B88BB4}"/>
          </ac:spMkLst>
        </pc:spChg>
        <pc:picChg chg="add mod">
          <ac:chgData name="K.L.V Jayaram" userId="6bb6837fd6cac260" providerId="LiveId" clId="{DC2FB77E-45C8-42D2-9597-E9A6FDE0F01A}" dt="2024-04-03T16:18:07.349" v="513" actId="1076"/>
          <ac:picMkLst>
            <pc:docMk/>
            <pc:sldMk cId="2008025123" sldId="270"/>
            <ac:picMk id="7" creationId="{805ABA99-B9DE-3279-3B25-6F0ACF463E67}"/>
          </ac:picMkLst>
        </pc:picChg>
      </pc:sldChg>
      <pc:sldChg chg="addSp delSp modSp new mod">
        <pc:chgData name="K.L.V Jayaram" userId="6bb6837fd6cac260" providerId="LiveId" clId="{DC2FB77E-45C8-42D2-9597-E9A6FDE0F01A}" dt="2024-04-03T16:19:30.563" v="540" actId="255"/>
        <pc:sldMkLst>
          <pc:docMk/>
          <pc:sldMk cId="128465675" sldId="271"/>
        </pc:sldMkLst>
        <pc:spChg chg="del">
          <ac:chgData name="K.L.V Jayaram" userId="6bb6837fd6cac260" providerId="LiveId" clId="{DC2FB77E-45C8-42D2-9597-E9A6FDE0F01A}" dt="2024-04-03T16:08:01.627" v="382" actId="478"/>
          <ac:spMkLst>
            <pc:docMk/>
            <pc:sldMk cId="128465675" sldId="271"/>
            <ac:spMk id="2" creationId="{68A302D2-FAC7-2644-5FD7-A8AB7639CA22}"/>
          </ac:spMkLst>
        </pc:spChg>
        <pc:spChg chg="add mod">
          <ac:chgData name="K.L.V Jayaram" userId="6bb6837fd6cac260" providerId="LiveId" clId="{DC2FB77E-45C8-42D2-9597-E9A6FDE0F01A}" dt="2024-04-03T16:19:30.563" v="540" actId="255"/>
          <ac:spMkLst>
            <pc:docMk/>
            <pc:sldMk cId="128465675" sldId="271"/>
            <ac:spMk id="3" creationId="{17325DD2-D0C1-1596-53E8-955E643DD7F8}"/>
          </ac:spMkLst>
        </pc:spChg>
      </pc:sldChg>
      <pc:sldChg chg="addSp modSp new mod">
        <pc:chgData name="K.L.V Jayaram" userId="6bb6837fd6cac260" providerId="LiveId" clId="{DC2FB77E-45C8-42D2-9597-E9A6FDE0F01A}" dt="2024-04-03T16:13:05.291" v="489" actId="1076"/>
        <pc:sldMkLst>
          <pc:docMk/>
          <pc:sldMk cId="2217598889" sldId="272"/>
        </pc:sldMkLst>
        <pc:spChg chg="mod">
          <ac:chgData name="K.L.V Jayaram" userId="6bb6837fd6cac260" providerId="LiveId" clId="{DC2FB77E-45C8-42D2-9597-E9A6FDE0F01A}" dt="2024-04-03T16:11:40.525" v="480" actId="1076"/>
          <ac:spMkLst>
            <pc:docMk/>
            <pc:sldMk cId="2217598889" sldId="272"/>
            <ac:spMk id="2" creationId="{929B7665-8AA5-F04A-EAD9-61A63DC45F31}"/>
          </ac:spMkLst>
        </pc:spChg>
        <pc:spChg chg="add mod">
          <ac:chgData name="K.L.V Jayaram" userId="6bb6837fd6cac260" providerId="LiveId" clId="{DC2FB77E-45C8-42D2-9597-E9A6FDE0F01A}" dt="2024-04-03T16:13:05.291" v="489" actId="1076"/>
          <ac:spMkLst>
            <pc:docMk/>
            <pc:sldMk cId="2217598889" sldId="272"/>
            <ac:spMk id="3" creationId="{3E463D04-5C8C-62AD-BD09-3B6C0A59D431}"/>
          </ac:spMkLst>
        </pc:spChg>
      </pc:sldChg>
      <pc:sldMasterChg chg="delSldLayout">
        <pc:chgData name="K.L.V Jayaram" userId="6bb6837fd6cac260" providerId="LiveId" clId="{DC2FB77E-45C8-42D2-9597-E9A6FDE0F01A}" dt="2024-04-03T16:11:09.046" v="464" actId="47"/>
        <pc:sldMasterMkLst>
          <pc:docMk/>
          <pc:sldMasterMk cId="0" sldId="2147483653"/>
        </pc:sldMasterMkLst>
        <pc:sldLayoutChg chg="del">
          <pc:chgData name="K.L.V Jayaram" userId="6bb6837fd6cac260" providerId="LiveId" clId="{DC2FB77E-45C8-42D2-9597-E9A6FDE0F01A}" dt="2024-04-03T16:11:09.046" v="464" actId="47"/>
          <pc:sldLayoutMkLst>
            <pc:docMk/>
            <pc:sldMasterMk cId="0" sldId="2147483653"/>
            <pc:sldLayoutMk cId="0" sldId="2147483648"/>
          </pc:sldLayoutMkLst>
        </pc:sldLayoutChg>
        <pc:sldLayoutChg chg="del">
          <pc:chgData name="K.L.V Jayaram" userId="6bb6837fd6cac260" providerId="LiveId" clId="{DC2FB77E-45C8-42D2-9597-E9A6FDE0F01A}" dt="2024-04-03T16:00:27.375" v="267" actId="2696"/>
          <pc:sldLayoutMkLst>
            <pc:docMk/>
            <pc:sldMasterMk cId="0" sldId="2147483653"/>
            <pc:sldLayoutMk cId="0" sldId="2147483649"/>
          </pc:sldLayoutMkLst>
        </pc:sldLayoutChg>
        <pc:sldLayoutChg chg="del">
          <pc:chgData name="K.L.V Jayaram" userId="6bb6837fd6cac260" providerId="LiveId" clId="{DC2FB77E-45C8-42D2-9597-E9A6FDE0F01A}" dt="2024-04-03T16:02:06.887" v="299" actId="2696"/>
          <pc:sldLayoutMkLst>
            <pc:docMk/>
            <pc:sldMasterMk cId="0" sldId="2147483653"/>
            <pc:sldLayoutMk cId="0" sldId="2147483652"/>
          </pc:sldLayoutMkLst>
        </pc:sldLayoutChg>
      </pc:sldMasterChg>
      <pc:sldMasterChg chg="modSldLayout">
        <pc:chgData name="K.L.V Jayaram" userId="6bb6837fd6cac260" providerId="LiveId" clId="{DC2FB77E-45C8-42D2-9597-E9A6FDE0F01A}" dt="2024-04-03T15:55:52.100" v="37"/>
        <pc:sldMasterMkLst>
          <pc:docMk/>
          <pc:sldMasterMk cId="2143473818" sldId="2147483654"/>
        </pc:sldMasterMkLst>
        <pc:sldLayoutChg chg="addSp delSp">
          <pc:chgData name="K.L.V Jayaram" userId="6bb6837fd6cac260" providerId="LiveId" clId="{DC2FB77E-45C8-42D2-9597-E9A6FDE0F01A}" dt="2024-04-03T15:55:52.100" v="37"/>
          <pc:sldLayoutMkLst>
            <pc:docMk/>
            <pc:sldMasterMk cId="2143473818" sldId="2147483654"/>
            <pc:sldLayoutMk cId="866250675" sldId="2147483673"/>
          </pc:sldLayoutMkLst>
          <pc:spChg chg="add del">
            <ac:chgData name="K.L.V Jayaram" userId="6bb6837fd6cac260" providerId="LiveId" clId="{DC2FB77E-45C8-42D2-9597-E9A6FDE0F01A}" dt="2024-04-03T15:55:52.100" v="37"/>
            <ac:spMkLst>
              <pc:docMk/>
              <pc:sldMasterMk cId="2143473818" sldId="2147483654"/>
              <pc:sldLayoutMk cId="866250675" sldId="2147483673"/>
              <ac:spMk id="70" creationId="{00000000-0000-0000-0000-000000000000}"/>
            </ac:spMkLst>
          </pc:spChg>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6"/>
        <p:cNvGrpSpPr/>
        <p:nvPr/>
      </p:nvGrpSpPr>
      <p:grpSpPr>
        <a:xfrm>
          <a:off x="0" y="0"/>
          <a:ext cx="0" cy="0"/>
          <a:chOff x="0" y="0"/>
          <a:chExt cx="0" cy="0"/>
        </a:xfrm>
      </p:grpSpPr>
      <p:sp>
        <p:nvSpPr>
          <p:cNvPr id="57" name="Google Shape;57;n"/>
          <p:cNvSpPr txBox="1">
            <a:spLocks noGrp="1"/>
          </p:cNvSpPr>
          <p:nvPr>
            <p:ph type="hdr" idx="2"/>
          </p:nvPr>
        </p:nvSpPr>
        <p:spPr>
          <a:xfrm>
            <a:off x="0" y="0"/>
            <a:ext cx="2971800" cy="4587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8" name="Google Shape;58;n"/>
          <p:cNvSpPr txBox="1">
            <a:spLocks noGrp="1"/>
          </p:cNvSpPr>
          <p:nvPr>
            <p:ph type="dt" idx="10"/>
          </p:nvPr>
        </p:nvSpPr>
        <p:spPr>
          <a:xfrm>
            <a:off x="3884613" y="0"/>
            <a:ext cx="2971800" cy="4587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9" name="Google Shape;59;n"/>
          <p:cNvSpPr>
            <a:spLocks noGrp="1" noRot="1" noChangeAspect="1"/>
          </p:cNvSpPr>
          <p:nvPr>
            <p:ph type="sldImg" idx="3"/>
          </p:nvPr>
        </p:nvSpPr>
        <p:spPr>
          <a:xfrm>
            <a:off x="1431925" y="1143000"/>
            <a:ext cx="39942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0" name="Google Shape;60;n"/>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61" name="Google Shape;61;n"/>
          <p:cNvSpPr txBox="1">
            <a:spLocks noGrp="1"/>
          </p:cNvSpPr>
          <p:nvPr>
            <p:ph type="ftr" idx="11"/>
          </p:nvPr>
        </p:nvSpPr>
        <p:spPr>
          <a:xfrm>
            <a:off x="0" y="8685213"/>
            <a:ext cx="2971800" cy="4587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62" name="Google Shape;62;n"/>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9" name="Google Shape;99;p1:notes"/>
          <p:cNvSpPr>
            <a:spLocks noGrp="1" noRot="1" noChangeAspect="1"/>
          </p:cNvSpPr>
          <p:nvPr>
            <p:ph type="sldImg" idx="2"/>
          </p:nvPr>
        </p:nvSpPr>
        <p:spPr>
          <a:xfrm>
            <a:off x="1431925" y="1143000"/>
            <a:ext cx="399415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920011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7" name="Google Shape;127;p3:notes"/>
          <p:cNvSpPr>
            <a:spLocks noGrp="1" noRot="1" noChangeAspect="1"/>
          </p:cNvSpPr>
          <p:nvPr>
            <p:ph type="sldImg" idx="2"/>
          </p:nvPr>
        </p:nvSpPr>
        <p:spPr>
          <a:xfrm>
            <a:off x="1431925" y="1143000"/>
            <a:ext cx="399415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8" name="Google Shape;148;p7:notes"/>
          <p:cNvSpPr>
            <a:spLocks noGrp="1" noRot="1" noChangeAspect="1"/>
          </p:cNvSpPr>
          <p:nvPr>
            <p:ph type="sldImg" idx="2"/>
          </p:nvPr>
        </p:nvSpPr>
        <p:spPr>
          <a:xfrm>
            <a:off x="1431925" y="1143000"/>
            <a:ext cx="399415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1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8" name="Google Shape;178;p12:notes"/>
          <p:cNvSpPr>
            <a:spLocks noGrp="1" noRot="1" noChangeAspect="1"/>
          </p:cNvSpPr>
          <p:nvPr>
            <p:ph type="sldImg" idx="2"/>
          </p:nvPr>
        </p:nvSpPr>
        <p:spPr>
          <a:xfrm>
            <a:off x="1431925" y="1143000"/>
            <a:ext cx="399415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2_Custom Layout">
  <p:cSld name="2_Custom Layout">
    <p:bg>
      <p:bgPr>
        <a:solidFill>
          <a:srgbClr val="87C3CD"/>
        </a:solidFill>
        <a:effectLst/>
      </p:bgPr>
    </p:bg>
    <p:spTree>
      <p:nvGrpSpPr>
        <p:cNvPr id="1" name="Shape 88"/>
        <p:cNvGrpSpPr/>
        <p:nvPr/>
      </p:nvGrpSpPr>
      <p:grpSpPr>
        <a:xfrm>
          <a:off x="0" y="0"/>
          <a:ext cx="0" cy="0"/>
          <a:chOff x="0" y="0"/>
          <a:chExt cx="0" cy="0"/>
        </a:xfrm>
      </p:grpSpPr>
      <p:sp>
        <p:nvSpPr>
          <p:cNvPr id="89" name="Google Shape;89;p4"/>
          <p:cNvSpPr txBox="1">
            <a:spLocks noGrp="1"/>
          </p:cNvSpPr>
          <p:nvPr>
            <p:ph type="title"/>
          </p:nvPr>
        </p:nvSpPr>
        <p:spPr>
          <a:xfrm>
            <a:off x="457200" y="3108960"/>
            <a:ext cx="3977700" cy="1847100"/>
          </a:xfrm>
          <a:prstGeom prst="rect">
            <a:avLst/>
          </a:prstGeom>
          <a:noFill/>
          <a:ln>
            <a:noFill/>
          </a:ln>
        </p:spPr>
        <p:txBody>
          <a:bodyPr spcFirstLastPara="1" wrap="square" lIns="91425" tIns="45700" rIns="91425" bIns="45700" anchor="ctr" anchorCtr="0">
            <a:normAutofit/>
          </a:bodyPr>
          <a:lstStyle>
            <a:lvl1pPr lvl="0" algn="l" rtl="0">
              <a:lnSpc>
                <a:spcPct val="145833"/>
              </a:lnSpc>
              <a:spcBef>
                <a:spcPts val="0"/>
              </a:spcBef>
              <a:spcAft>
                <a:spcPts val="0"/>
              </a:spcAft>
              <a:buClr>
                <a:srgbClr val="3F3F3F"/>
              </a:buClr>
              <a:buSzPts val="4800"/>
              <a:buFont typeface="Schoolbell"/>
              <a:buNone/>
              <a:defRPr sz="4800">
                <a:solidFill>
                  <a:srgbClr val="3F3F3F"/>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90" name="Google Shape;90;p4"/>
          <p:cNvSpPr>
            <a:spLocks noGrp="1"/>
          </p:cNvSpPr>
          <p:nvPr>
            <p:ph type="pic" idx="2"/>
          </p:nvPr>
        </p:nvSpPr>
        <p:spPr>
          <a:xfrm>
            <a:off x="4434840" y="457200"/>
            <a:ext cx="5623500" cy="6858000"/>
          </a:xfrm>
          <a:prstGeom prst="rect">
            <a:avLst/>
          </a:prstGeom>
          <a:noFill/>
          <a:ln>
            <a:noFill/>
          </a:ln>
        </p:spPr>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2" name="Picture 11"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352" y="0"/>
            <a:ext cx="10030460" cy="7772400"/>
          </a:xfrm>
          <a:prstGeom prst="rect">
            <a:avLst/>
          </a:prstGeom>
        </p:spPr>
      </p:pic>
      <p:sp>
        <p:nvSpPr>
          <p:cNvPr id="2" name="Title 1"/>
          <p:cNvSpPr>
            <a:spLocks noGrp="1"/>
          </p:cNvSpPr>
          <p:nvPr>
            <p:ph type="title"/>
          </p:nvPr>
        </p:nvSpPr>
        <p:spPr>
          <a:xfrm>
            <a:off x="507890" y="1765584"/>
            <a:ext cx="3149201" cy="1631243"/>
          </a:xfrm>
        </p:spPr>
        <p:txBody>
          <a:bodyPr anchor="b">
            <a:normAutofit/>
          </a:bodyPr>
          <a:lstStyle>
            <a:lvl1pPr algn="l">
              <a:defRPr sz="2640" b="0"/>
            </a:lvl1pPr>
          </a:lstStyle>
          <a:p>
            <a:r>
              <a:rPr lang="en-US"/>
              <a:t>Click to edit Master title style</a:t>
            </a:r>
            <a:endParaRPr lang="en-US" dirty="0"/>
          </a:p>
        </p:txBody>
      </p:sp>
      <p:sp>
        <p:nvSpPr>
          <p:cNvPr id="3" name="Content Placeholder 2"/>
          <p:cNvSpPr>
            <a:spLocks noGrp="1"/>
          </p:cNvSpPr>
          <p:nvPr>
            <p:ph idx="1"/>
          </p:nvPr>
        </p:nvSpPr>
        <p:spPr>
          <a:xfrm>
            <a:off x="3966759" y="690881"/>
            <a:ext cx="5090773" cy="587248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07890" y="3396827"/>
            <a:ext cx="3149201" cy="2091833"/>
          </a:xfrm>
        </p:spPr>
        <p:txBody>
          <a:bodyPr anchor="t">
            <a:normAutofit/>
          </a:bodyPr>
          <a:lstStyle>
            <a:lvl1pPr marL="0" indent="0">
              <a:buNone/>
              <a:defRPr sz="1540"/>
            </a:lvl1pPr>
            <a:lvl2pPr marL="502920" indent="0">
              <a:buNone/>
              <a:defRPr sz="1320"/>
            </a:lvl2pPr>
            <a:lvl3pPr marL="1005840" indent="0">
              <a:buNone/>
              <a:defRPr sz="1100"/>
            </a:lvl3pPr>
            <a:lvl4pPr marL="1508760" indent="0">
              <a:buNone/>
              <a:defRPr sz="990"/>
            </a:lvl4pPr>
            <a:lvl5pPr marL="2011680" indent="0">
              <a:buNone/>
              <a:defRPr sz="990"/>
            </a:lvl5pPr>
            <a:lvl6pPr marL="2514600" indent="0">
              <a:buNone/>
              <a:defRPr sz="990"/>
            </a:lvl6pPr>
            <a:lvl7pPr marL="3017520" indent="0">
              <a:buNone/>
              <a:defRPr sz="990"/>
            </a:lvl7pPr>
            <a:lvl8pPr marL="3520440" indent="0">
              <a:buNone/>
              <a:defRPr sz="990"/>
            </a:lvl8pPr>
            <a:lvl9pPr marL="4023360" indent="0">
              <a:buNone/>
              <a:defRPr sz="99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66743690"/>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1" name="Picture 10"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352" y="0"/>
            <a:ext cx="10030460" cy="7772400"/>
          </a:xfrm>
          <a:prstGeom prst="rect">
            <a:avLst/>
          </a:prstGeom>
        </p:spPr>
      </p:pic>
      <p:sp>
        <p:nvSpPr>
          <p:cNvPr id="2" name="Title 1"/>
          <p:cNvSpPr>
            <a:spLocks noGrp="1"/>
          </p:cNvSpPr>
          <p:nvPr>
            <p:ph type="title"/>
          </p:nvPr>
        </p:nvSpPr>
        <p:spPr>
          <a:xfrm>
            <a:off x="508341" y="1967095"/>
            <a:ext cx="4506924" cy="1554480"/>
          </a:xfrm>
        </p:spPr>
        <p:txBody>
          <a:bodyPr anchor="b">
            <a:normAutofit/>
          </a:bodyPr>
          <a:lstStyle>
            <a:lvl1pPr algn="l">
              <a:defRPr sz="264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5532120" y="1036320"/>
            <a:ext cx="3520440" cy="51816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vert="horz" lIns="91440" tIns="45720" rIns="91440" bIns="45720" rtlCol="0" anchor="t">
            <a:normAutofit/>
          </a:bodyPr>
          <a:lstStyle>
            <a:lvl1pPr>
              <a:defRPr lang="en-US" sz="1760" dirty="0"/>
            </a:lvl1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a:xfrm>
            <a:off x="508341" y="3521575"/>
            <a:ext cx="4506924" cy="2072640"/>
          </a:xfrm>
        </p:spPr>
        <p:txBody>
          <a:bodyPr anchor="t">
            <a:normAutofit/>
          </a:bodyPr>
          <a:lstStyle>
            <a:lvl1pPr marL="0" indent="0">
              <a:buNone/>
              <a:defRPr sz="1760"/>
            </a:lvl1pPr>
            <a:lvl2pPr marL="502920" indent="0">
              <a:buNone/>
              <a:defRPr sz="1320"/>
            </a:lvl2pPr>
            <a:lvl3pPr marL="1005840" indent="0">
              <a:buNone/>
              <a:defRPr sz="1100"/>
            </a:lvl3pPr>
            <a:lvl4pPr marL="1508760" indent="0">
              <a:buNone/>
              <a:defRPr sz="990"/>
            </a:lvl4pPr>
            <a:lvl5pPr marL="2011680" indent="0">
              <a:buNone/>
              <a:defRPr sz="990"/>
            </a:lvl5pPr>
            <a:lvl6pPr marL="2514600" indent="0">
              <a:buNone/>
              <a:defRPr sz="990"/>
            </a:lvl6pPr>
            <a:lvl7pPr marL="3017520" indent="0">
              <a:buNone/>
              <a:defRPr sz="990"/>
            </a:lvl7pPr>
            <a:lvl8pPr marL="3520440" indent="0">
              <a:buNone/>
              <a:defRPr sz="990"/>
            </a:lvl8pPr>
            <a:lvl9pPr marL="4023360" indent="0">
              <a:buNone/>
              <a:defRPr sz="99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276532708"/>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352" y="0"/>
            <a:ext cx="10030460" cy="7772400"/>
          </a:xfrm>
          <a:prstGeom prst="rect">
            <a:avLst/>
          </a:prstGeom>
        </p:spPr>
      </p:pic>
      <p:sp>
        <p:nvSpPr>
          <p:cNvPr id="2" name="Title 1"/>
          <p:cNvSpPr>
            <a:spLocks noGrp="1"/>
          </p:cNvSpPr>
          <p:nvPr>
            <p:ph type="title"/>
          </p:nvPr>
        </p:nvSpPr>
        <p:spPr>
          <a:xfrm>
            <a:off x="502921" y="5363914"/>
            <a:ext cx="8549640" cy="642303"/>
          </a:xfrm>
        </p:spPr>
        <p:txBody>
          <a:bodyPr anchor="b">
            <a:normAutofit/>
          </a:bodyPr>
          <a:lstStyle>
            <a:lvl1pPr algn="l">
              <a:defRPr sz="2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05841" y="1056394"/>
            <a:ext cx="7543800" cy="3586973"/>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vert="horz" lIns="91440" tIns="45720" rIns="91440" bIns="45720" rtlCol="0" anchor="t">
            <a:normAutofit/>
          </a:bodyPr>
          <a:lstStyle>
            <a:lvl1pPr>
              <a:defRPr lang="en-US" sz="1760"/>
            </a:lvl1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a:xfrm>
            <a:off x="502921" y="6006217"/>
            <a:ext cx="8549640" cy="559540"/>
          </a:xfrm>
        </p:spPr>
        <p:txBody>
          <a:bodyPr>
            <a:normAutofit/>
          </a:bodyPr>
          <a:lstStyle>
            <a:lvl1pPr marL="0" indent="0">
              <a:buNone/>
              <a:defRPr sz="1540"/>
            </a:lvl1pPr>
            <a:lvl2pPr marL="502920" indent="0">
              <a:buNone/>
              <a:defRPr sz="1320"/>
            </a:lvl2pPr>
            <a:lvl3pPr marL="1005840" indent="0">
              <a:buNone/>
              <a:defRPr sz="1100"/>
            </a:lvl3pPr>
            <a:lvl4pPr marL="1508760" indent="0">
              <a:buNone/>
              <a:defRPr sz="990"/>
            </a:lvl4pPr>
            <a:lvl5pPr marL="2011680" indent="0">
              <a:buNone/>
              <a:defRPr sz="990"/>
            </a:lvl5pPr>
            <a:lvl6pPr marL="2514600" indent="0">
              <a:buNone/>
              <a:defRPr sz="990"/>
            </a:lvl6pPr>
            <a:lvl7pPr marL="3017520" indent="0">
              <a:buNone/>
              <a:defRPr sz="990"/>
            </a:lvl7pPr>
            <a:lvl8pPr marL="3520440" indent="0">
              <a:buNone/>
              <a:defRPr sz="990"/>
            </a:lvl8pPr>
            <a:lvl9pPr marL="4023360" indent="0">
              <a:buNone/>
              <a:defRPr sz="99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068084764"/>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352" y="0"/>
            <a:ext cx="10030460" cy="7772400"/>
          </a:xfrm>
          <a:prstGeom prst="rect">
            <a:avLst/>
          </a:prstGeom>
        </p:spPr>
      </p:pic>
      <p:sp>
        <p:nvSpPr>
          <p:cNvPr id="2" name="Title 1"/>
          <p:cNvSpPr>
            <a:spLocks noGrp="1"/>
          </p:cNvSpPr>
          <p:nvPr>
            <p:ph type="title"/>
          </p:nvPr>
        </p:nvSpPr>
        <p:spPr>
          <a:xfrm>
            <a:off x="502924" y="690883"/>
            <a:ext cx="8549639" cy="3540759"/>
          </a:xfrm>
        </p:spPr>
        <p:txBody>
          <a:bodyPr anchor="ctr">
            <a:normAutofit/>
          </a:bodyPr>
          <a:lstStyle>
            <a:lvl1pPr algn="l">
              <a:defRPr sz="3520" b="0" cap="none"/>
            </a:lvl1pPr>
          </a:lstStyle>
          <a:p>
            <a:r>
              <a:rPr lang="en-US"/>
              <a:t>Click to edit Master title style</a:t>
            </a:r>
            <a:endParaRPr lang="en-US" dirty="0"/>
          </a:p>
        </p:txBody>
      </p:sp>
      <p:sp>
        <p:nvSpPr>
          <p:cNvPr id="3" name="Text Placeholder 2"/>
          <p:cNvSpPr>
            <a:spLocks noGrp="1"/>
          </p:cNvSpPr>
          <p:nvPr>
            <p:ph type="body" idx="1"/>
          </p:nvPr>
        </p:nvSpPr>
        <p:spPr>
          <a:xfrm>
            <a:off x="502923" y="4922520"/>
            <a:ext cx="8549639" cy="1640840"/>
          </a:xfrm>
        </p:spPr>
        <p:txBody>
          <a:bodyPr anchor="ctr">
            <a:normAutofit/>
          </a:bodyPr>
          <a:lstStyle>
            <a:lvl1pPr marL="0" indent="0" algn="l">
              <a:buNone/>
              <a:defRPr sz="2200">
                <a:solidFill>
                  <a:schemeClr val="tx1"/>
                </a:solidFill>
              </a:defRPr>
            </a:lvl1pPr>
            <a:lvl2pPr marL="502920" indent="0">
              <a:buNone/>
              <a:defRPr sz="1980">
                <a:solidFill>
                  <a:schemeClr val="tx1">
                    <a:tint val="75000"/>
                  </a:schemeClr>
                </a:solidFill>
              </a:defRPr>
            </a:lvl2pPr>
            <a:lvl3pPr marL="1005840" indent="0">
              <a:buNone/>
              <a:defRPr sz="1760">
                <a:solidFill>
                  <a:schemeClr val="tx1">
                    <a:tint val="75000"/>
                  </a:schemeClr>
                </a:solidFill>
              </a:defRPr>
            </a:lvl3pPr>
            <a:lvl4pPr marL="1508760" indent="0">
              <a:buNone/>
              <a:defRPr sz="1540">
                <a:solidFill>
                  <a:schemeClr val="tx1">
                    <a:tint val="75000"/>
                  </a:schemeClr>
                </a:solidFill>
              </a:defRPr>
            </a:lvl4pPr>
            <a:lvl5pPr marL="2011680" indent="0">
              <a:buNone/>
              <a:defRPr sz="1540">
                <a:solidFill>
                  <a:schemeClr val="tx1">
                    <a:tint val="75000"/>
                  </a:schemeClr>
                </a:solidFill>
              </a:defRPr>
            </a:lvl5pPr>
            <a:lvl6pPr marL="2514600" indent="0">
              <a:buNone/>
              <a:defRPr sz="1540">
                <a:solidFill>
                  <a:schemeClr val="tx1">
                    <a:tint val="75000"/>
                  </a:schemeClr>
                </a:solidFill>
              </a:defRPr>
            </a:lvl6pPr>
            <a:lvl7pPr marL="3017520" indent="0">
              <a:buNone/>
              <a:defRPr sz="1540">
                <a:solidFill>
                  <a:schemeClr val="tx1">
                    <a:tint val="75000"/>
                  </a:schemeClr>
                </a:solidFill>
              </a:defRPr>
            </a:lvl7pPr>
            <a:lvl8pPr marL="3520440" indent="0">
              <a:buNone/>
              <a:defRPr sz="1540">
                <a:solidFill>
                  <a:schemeClr val="tx1">
                    <a:tint val="75000"/>
                  </a:schemeClr>
                </a:solidFill>
              </a:defRPr>
            </a:lvl8pPr>
            <a:lvl9pPr marL="4023360" indent="0">
              <a:buNone/>
              <a:defRPr sz="154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974463108"/>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7" name="Picture 16"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352" y="0"/>
            <a:ext cx="10030460" cy="7772400"/>
          </a:xfrm>
          <a:prstGeom prst="rect">
            <a:avLst/>
          </a:prstGeom>
        </p:spPr>
      </p:pic>
      <p:sp>
        <p:nvSpPr>
          <p:cNvPr id="14" name="TextBox 13"/>
          <p:cNvSpPr txBox="1"/>
          <p:nvPr/>
        </p:nvSpPr>
        <p:spPr>
          <a:xfrm>
            <a:off x="463976" y="813863"/>
            <a:ext cx="503051" cy="662746"/>
          </a:xfrm>
          <a:prstGeom prst="rect">
            <a:avLst/>
          </a:prstGeom>
        </p:spPr>
        <p:txBody>
          <a:bodyPr vert="horz" lIns="100584" tIns="50292" rIns="100584" bIns="50292"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800" dirty="0">
                <a:solidFill>
                  <a:schemeClr val="tx1"/>
                </a:solidFill>
                <a:effectLst/>
              </a:rPr>
              <a:t>“</a:t>
            </a:r>
          </a:p>
        </p:txBody>
      </p:sp>
      <p:sp>
        <p:nvSpPr>
          <p:cNvPr id="15" name="TextBox 14"/>
          <p:cNvSpPr txBox="1"/>
          <p:nvPr/>
        </p:nvSpPr>
        <p:spPr>
          <a:xfrm>
            <a:off x="8509381" y="3118561"/>
            <a:ext cx="503051" cy="662746"/>
          </a:xfrm>
          <a:prstGeom prst="rect">
            <a:avLst/>
          </a:prstGeom>
        </p:spPr>
        <p:txBody>
          <a:bodyPr vert="horz" lIns="100584" tIns="50292" rIns="100584" bIns="50292"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800" dirty="0">
                <a:solidFill>
                  <a:schemeClr val="tx1"/>
                </a:solidFill>
                <a:effectLst/>
              </a:rPr>
              <a:t>”</a:t>
            </a:r>
          </a:p>
        </p:txBody>
      </p:sp>
      <p:sp>
        <p:nvSpPr>
          <p:cNvPr id="2" name="Title 1"/>
          <p:cNvSpPr>
            <a:spLocks noGrp="1"/>
          </p:cNvSpPr>
          <p:nvPr>
            <p:ph type="title"/>
          </p:nvPr>
        </p:nvSpPr>
        <p:spPr>
          <a:xfrm>
            <a:off x="967027" y="690883"/>
            <a:ext cx="7800427" cy="3108959"/>
          </a:xfrm>
        </p:spPr>
        <p:txBody>
          <a:bodyPr anchor="ctr">
            <a:normAutofit/>
          </a:bodyPr>
          <a:lstStyle>
            <a:lvl1pPr algn="l">
              <a:defRPr sz="352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87539" y="3799840"/>
            <a:ext cx="7563746" cy="431800"/>
          </a:xfrm>
        </p:spPr>
        <p:txBody>
          <a:bodyPr anchor="ctr">
            <a:normAutofit/>
          </a:bodyPr>
          <a:lstStyle>
            <a:lvl1pPr marL="0" indent="0">
              <a:buFontTx/>
              <a:buNone/>
              <a:defRPr sz="1760"/>
            </a:lvl1pPr>
            <a:lvl2pPr marL="502920" indent="0">
              <a:buFontTx/>
              <a:buNone/>
              <a:defRPr/>
            </a:lvl2pPr>
            <a:lvl3pPr marL="1005840" indent="0">
              <a:buFontTx/>
              <a:buNone/>
              <a:defRPr/>
            </a:lvl3pPr>
            <a:lvl4pPr marL="1508760" indent="0">
              <a:buFontTx/>
              <a:buNone/>
              <a:defRPr/>
            </a:lvl4pPr>
            <a:lvl5pPr marL="2011680" indent="0">
              <a:buFontTx/>
              <a:buNone/>
              <a:defRPr/>
            </a:lvl5pPr>
          </a:lstStyle>
          <a:p>
            <a:pPr lvl="0"/>
            <a:r>
              <a:rPr lang="en-US"/>
              <a:t>Click to edit Master text styles</a:t>
            </a:r>
          </a:p>
        </p:txBody>
      </p:sp>
      <p:sp>
        <p:nvSpPr>
          <p:cNvPr id="3" name="Text Placeholder 2"/>
          <p:cNvSpPr>
            <a:spLocks noGrp="1"/>
          </p:cNvSpPr>
          <p:nvPr>
            <p:ph type="body" idx="1"/>
          </p:nvPr>
        </p:nvSpPr>
        <p:spPr>
          <a:xfrm>
            <a:off x="508493" y="4922520"/>
            <a:ext cx="8549640" cy="1640840"/>
          </a:xfrm>
        </p:spPr>
        <p:txBody>
          <a:bodyPr anchor="ctr">
            <a:normAutofit/>
          </a:bodyPr>
          <a:lstStyle>
            <a:lvl1pPr marL="0" indent="0" algn="l">
              <a:buNone/>
              <a:defRPr sz="2200">
                <a:solidFill>
                  <a:schemeClr val="tx1"/>
                </a:solidFill>
              </a:defRPr>
            </a:lvl1pPr>
            <a:lvl2pPr marL="502920" indent="0">
              <a:buNone/>
              <a:defRPr sz="1980">
                <a:solidFill>
                  <a:schemeClr val="tx1">
                    <a:tint val="75000"/>
                  </a:schemeClr>
                </a:solidFill>
              </a:defRPr>
            </a:lvl2pPr>
            <a:lvl3pPr marL="1005840" indent="0">
              <a:buNone/>
              <a:defRPr sz="1760">
                <a:solidFill>
                  <a:schemeClr val="tx1">
                    <a:tint val="75000"/>
                  </a:schemeClr>
                </a:solidFill>
              </a:defRPr>
            </a:lvl3pPr>
            <a:lvl4pPr marL="1508760" indent="0">
              <a:buNone/>
              <a:defRPr sz="1540">
                <a:solidFill>
                  <a:schemeClr val="tx1">
                    <a:tint val="75000"/>
                  </a:schemeClr>
                </a:solidFill>
              </a:defRPr>
            </a:lvl4pPr>
            <a:lvl5pPr marL="2011680" indent="0">
              <a:buNone/>
              <a:defRPr sz="1540">
                <a:solidFill>
                  <a:schemeClr val="tx1">
                    <a:tint val="75000"/>
                  </a:schemeClr>
                </a:solidFill>
              </a:defRPr>
            </a:lvl5pPr>
            <a:lvl6pPr marL="2514600" indent="0">
              <a:buNone/>
              <a:defRPr sz="1540">
                <a:solidFill>
                  <a:schemeClr val="tx1">
                    <a:tint val="75000"/>
                  </a:schemeClr>
                </a:solidFill>
              </a:defRPr>
            </a:lvl6pPr>
            <a:lvl7pPr marL="3017520" indent="0">
              <a:buNone/>
              <a:defRPr sz="1540">
                <a:solidFill>
                  <a:schemeClr val="tx1">
                    <a:tint val="75000"/>
                  </a:schemeClr>
                </a:solidFill>
              </a:defRPr>
            </a:lvl7pPr>
            <a:lvl8pPr marL="3520440" indent="0">
              <a:buNone/>
              <a:defRPr sz="1540">
                <a:solidFill>
                  <a:schemeClr val="tx1">
                    <a:tint val="75000"/>
                  </a:schemeClr>
                </a:solidFill>
              </a:defRPr>
            </a:lvl8pPr>
            <a:lvl9pPr marL="4023360" indent="0">
              <a:buNone/>
              <a:defRPr sz="154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971870442"/>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352" y="0"/>
            <a:ext cx="10030460" cy="7772400"/>
          </a:xfrm>
          <a:prstGeom prst="rect">
            <a:avLst/>
          </a:prstGeom>
        </p:spPr>
      </p:pic>
      <p:sp>
        <p:nvSpPr>
          <p:cNvPr id="2" name="Title 1"/>
          <p:cNvSpPr>
            <a:spLocks noGrp="1"/>
          </p:cNvSpPr>
          <p:nvPr>
            <p:ph type="title"/>
          </p:nvPr>
        </p:nvSpPr>
        <p:spPr>
          <a:xfrm>
            <a:off x="502922" y="3730534"/>
            <a:ext cx="8549641" cy="1664640"/>
          </a:xfrm>
        </p:spPr>
        <p:txBody>
          <a:bodyPr anchor="b">
            <a:normAutofit/>
          </a:bodyPr>
          <a:lstStyle>
            <a:lvl1pPr algn="l">
              <a:defRPr sz="3080" b="0" cap="none"/>
            </a:lvl1pPr>
          </a:lstStyle>
          <a:p>
            <a:r>
              <a:rPr lang="en-US"/>
              <a:t>Click to edit Master title style</a:t>
            </a:r>
            <a:endParaRPr lang="en-US" dirty="0"/>
          </a:p>
        </p:txBody>
      </p:sp>
      <p:sp>
        <p:nvSpPr>
          <p:cNvPr id="3" name="Text Placeholder 2"/>
          <p:cNvSpPr>
            <a:spLocks noGrp="1"/>
          </p:cNvSpPr>
          <p:nvPr>
            <p:ph type="body" idx="1"/>
          </p:nvPr>
        </p:nvSpPr>
        <p:spPr>
          <a:xfrm>
            <a:off x="502920" y="5395174"/>
            <a:ext cx="8549642" cy="975120"/>
          </a:xfrm>
        </p:spPr>
        <p:txBody>
          <a:bodyPr anchor="t">
            <a:normAutofit/>
          </a:bodyPr>
          <a:lstStyle>
            <a:lvl1pPr marL="0" indent="0" algn="l">
              <a:buNone/>
              <a:defRPr sz="1980">
                <a:solidFill>
                  <a:schemeClr val="tx1"/>
                </a:solidFill>
              </a:defRPr>
            </a:lvl1pPr>
            <a:lvl2pPr marL="502920" indent="0">
              <a:buNone/>
              <a:defRPr sz="1980">
                <a:solidFill>
                  <a:schemeClr val="tx1">
                    <a:tint val="75000"/>
                  </a:schemeClr>
                </a:solidFill>
              </a:defRPr>
            </a:lvl2pPr>
            <a:lvl3pPr marL="1005840" indent="0">
              <a:buNone/>
              <a:defRPr sz="1760">
                <a:solidFill>
                  <a:schemeClr val="tx1">
                    <a:tint val="75000"/>
                  </a:schemeClr>
                </a:solidFill>
              </a:defRPr>
            </a:lvl3pPr>
            <a:lvl4pPr marL="1508760" indent="0">
              <a:buNone/>
              <a:defRPr sz="1540">
                <a:solidFill>
                  <a:schemeClr val="tx1">
                    <a:tint val="75000"/>
                  </a:schemeClr>
                </a:solidFill>
              </a:defRPr>
            </a:lvl4pPr>
            <a:lvl5pPr marL="2011680" indent="0">
              <a:buNone/>
              <a:defRPr sz="1540">
                <a:solidFill>
                  <a:schemeClr val="tx1">
                    <a:tint val="75000"/>
                  </a:schemeClr>
                </a:solidFill>
              </a:defRPr>
            </a:lvl5pPr>
            <a:lvl6pPr marL="2514600" indent="0">
              <a:buNone/>
              <a:defRPr sz="1540">
                <a:solidFill>
                  <a:schemeClr val="tx1">
                    <a:tint val="75000"/>
                  </a:schemeClr>
                </a:solidFill>
              </a:defRPr>
            </a:lvl6pPr>
            <a:lvl7pPr marL="3017520" indent="0">
              <a:buNone/>
              <a:defRPr sz="1540">
                <a:solidFill>
                  <a:schemeClr val="tx1">
                    <a:tint val="75000"/>
                  </a:schemeClr>
                </a:solidFill>
              </a:defRPr>
            </a:lvl7pPr>
            <a:lvl8pPr marL="3520440" indent="0">
              <a:buNone/>
              <a:defRPr sz="1540">
                <a:solidFill>
                  <a:schemeClr val="tx1">
                    <a:tint val="75000"/>
                  </a:schemeClr>
                </a:solidFill>
              </a:defRPr>
            </a:lvl8pPr>
            <a:lvl9pPr marL="4023360" indent="0">
              <a:buNone/>
              <a:defRPr sz="154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10827822"/>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3" name="Picture 12"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352" y="0"/>
            <a:ext cx="10030460" cy="7772400"/>
          </a:xfrm>
          <a:prstGeom prst="rect">
            <a:avLst/>
          </a:prstGeom>
        </p:spPr>
      </p:pic>
      <p:sp>
        <p:nvSpPr>
          <p:cNvPr id="11" name="TextBox 10"/>
          <p:cNvSpPr txBox="1"/>
          <p:nvPr/>
        </p:nvSpPr>
        <p:spPr>
          <a:xfrm>
            <a:off x="463976" y="813863"/>
            <a:ext cx="503051" cy="662746"/>
          </a:xfrm>
          <a:prstGeom prst="rect">
            <a:avLst/>
          </a:prstGeom>
        </p:spPr>
        <p:txBody>
          <a:bodyPr vert="horz" lIns="100584" tIns="50292" rIns="100584" bIns="50292"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800" dirty="0">
                <a:solidFill>
                  <a:schemeClr val="tx1"/>
                </a:solidFill>
                <a:effectLst/>
              </a:rPr>
              <a:t>“</a:t>
            </a:r>
          </a:p>
        </p:txBody>
      </p:sp>
      <p:sp>
        <p:nvSpPr>
          <p:cNvPr id="16" name="TextBox 15"/>
          <p:cNvSpPr txBox="1"/>
          <p:nvPr/>
        </p:nvSpPr>
        <p:spPr>
          <a:xfrm>
            <a:off x="8509381" y="3118561"/>
            <a:ext cx="503051" cy="662746"/>
          </a:xfrm>
          <a:prstGeom prst="rect">
            <a:avLst/>
          </a:prstGeom>
        </p:spPr>
        <p:txBody>
          <a:bodyPr vert="horz" lIns="100584" tIns="50292" rIns="100584" bIns="50292"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800" dirty="0">
                <a:solidFill>
                  <a:schemeClr val="tx1"/>
                </a:solidFill>
                <a:effectLst/>
              </a:rPr>
              <a:t>”</a:t>
            </a:r>
          </a:p>
        </p:txBody>
      </p:sp>
      <p:sp>
        <p:nvSpPr>
          <p:cNvPr id="2" name="Title 1"/>
          <p:cNvSpPr>
            <a:spLocks noGrp="1"/>
          </p:cNvSpPr>
          <p:nvPr>
            <p:ph type="title"/>
          </p:nvPr>
        </p:nvSpPr>
        <p:spPr>
          <a:xfrm>
            <a:off x="967027" y="690883"/>
            <a:ext cx="7800427" cy="3108959"/>
          </a:xfrm>
        </p:spPr>
        <p:txBody>
          <a:bodyPr anchor="ctr">
            <a:normAutofit/>
          </a:bodyPr>
          <a:lstStyle>
            <a:lvl1pPr algn="l">
              <a:defRPr sz="352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502921" y="4404360"/>
            <a:ext cx="8549641" cy="1007533"/>
          </a:xfrm>
        </p:spPr>
        <p:txBody>
          <a:bodyPr vert="horz" lIns="91440" tIns="45720" rIns="91440" bIns="45720" rtlCol="0" anchor="b">
            <a:normAutofit/>
          </a:bodyPr>
          <a:lstStyle>
            <a:lvl1pPr>
              <a:buNone/>
              <a:defRPr lang="en-US" sz="22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502921" y="5411893"/>
            <a:ext cx="8549641" cy="1151467"/>
          </a:xfrm>
        </p:spPr>
        <p:txBody>
          <a:bodyPr anchor="t">
            <a:normAutofit/>
          </a:bodyPr>
          <a:lstStyle>
            <a:lvl1pPr marL="0" indent="0" algn="l">
              <a:buNone/>
              <a:defRPr sz="1760">
                <a:solidFill>
                  <a:schemeClr val="tx1"/>
                </a:solidFill>
              </a:defRPr>
            </a:lvl1pPr>
            <a:lvl2pPr marL="502920" indent="0">
              <a:buNone/>
              <a:defRPr sz="1760">
                <a:solidFill>
                  <a:schemeClr val="tx1">
                    <a:tint val="75000"/>
                  </a:schemeClr>
                </a:solidFill>
              </a:defRPr>
            </a:lvl2pPr>
            <a:lvl3pPr marL="1005840" indent="0">
              <a:buNone/>
              <a:defRPr sz="1760">
                <a:solidFill>
                  <a:schemeClr val="tx1">
                    <a:tint val="75000"/>
                  </a:schemeClr>
                </a:solidFill>
              </a:defRPr>
            </a:lvl3pPr>
            <a:lvl4pPr marL="1508760" indent="0">
              <a:buNone/>
              <a:defRPr sz="1540">
                <a:solidFill>
                  <a:schemeClr val="tx1">
                    <a:tint val="75000"/>
                  </a:schemeClr>
                </a:solidFill>
              </a:defRPr>
            </a:lvl4pPr>
            <a:lvl5pPr marL="2011680" indent="0">
              <a:buNone/>
              <a:defRPr sz="1540">
                <a:solidFill>
                  <a:schemeClr val="tx1">
                    <a:tint val="75000"/>
                  </a:schemeClr>
                </a:solidFill>
              </a:defRPr>
            </a:lvl5pPr>
            <a:lvl6pPr marL="2514600" indent="0">
              <a:buNone/>
              <a:defRPr sz="1540">
                <a:solidFill>
                  <a:schemeClr val="tx1">
                    <a:tint val="75000"/>
                  </a:schemeClr>
                </a:solidFill>
              </a:defRPr>
            </a:lvl6pPr>
            <a:lvl7pPr marL="3017520" indent="0">
              <a:buNone/>
              <a:defRPr sz="1540">
                <a:solidFill>
                  <a:schemeClr val="tx1">
                    <a:tint val="75000"/>
                  </a:schemeClr>
                </a:solidFill>
              </a:defRPr>
            </a:lvl7pPr>
            <a:lvl8pPr marL="3520440" indent="0">
              <a:buNone/>
              <a:defRPr sz="1540">
                <a:solidFill>
                  <a:schemeClr val="tx1">
                    <a:tint val="75000"/>
                  </a:schemeClr>
                </a:solidFill>
              </a:defRPr>
            </a:lvl8pPr>
            <a:lvl9pPr marL="4023360" indent="0">
              <a:buNone/>
              <a:defRPr sz="154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634363148"/>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352" y="0"/>
            <a:ext cx="10030460" cy="7772400"/>
          </a:xfrm>
          <a:prstGeom prst="rect">
            <a:avLst/>
          </a:prstGeom>
        </p:spPr>
      </p:pic>
      <p:sp>
        <p:nvSpPr>
          <p:cNvPr id="2" name="Title 1"/>
          <p:cNvSpPr>
            <a:spLocks noGrp="1"/>
          </p:cNvSpPr>
          <p:nvPr>
            <p:ph type="title"/>
          </p:nvPr>
        </p:nvSpPr>
        <p:spPr>
          <a:xfrm>
            <a:off x="510885" y="690883"/>
            <a:ext cx="8549641" cy="3108959"/>
          </a:xfrm>
        </p:spPr>
        <p:txBody>
          <a:bodyPr vert="horz" lIns="91440" tIns="45720" rIns="91440" bIns="45720" rtlCol="0" anchor="ctr">
            <a:normAutofit/>
          </a:bodyPr>
          <a:lstStyle>
            <a:lvl1pPr>
              <a:defRPr lang="en-US" sz="3080"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510885" y="3972560"/>
            <a:ext cx="8549641" cy="949960"/>
          </a:xfrm>
        </p:spPr>
        <p:txBody>
          <a:bodyPr vert="horz" lIns="91440" tIns="45720" rIns="91440" bIns="45720" rtlCol="0" anchor="b">
            <a:normAutofit/>
          </a:bodyPr>
          <a:lstStyle>
            <a:lvl1pPr>
              <a:buNone/>
              <a:defRPr lang="en-US" sz="22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510884" y="4922520"/>
            <a:ext cx="8549641" cy="1640840"/>
          </a:xfrm>
        </p:spPr>
        <p:txBody>
          <a:bodyPr anchor="t">
            <a:normAutofit/>
          </a:bodyPr>
          <a:lstStyle>
            <a:lvl1pPr marL="0" indent="0" algn="l">
              <a:buNone/>
              <a:defRPr sz="1760">
                <a:solidFill>
                  <a:schemeClr val="tx1"/>
                </a:solidFill>
              </a:defRPr>
            </a:lvl1pPr>
            <a:lvl2pPr marL="502920" indent="0">
              <a:buNone/>
              <a:defRPr sz="1760">
                <a:solidFill>
                  <a:schemeClr val="tx1">
                    <a:tint val="75000"/>
                  </a:schemeClr>
                </a:solidFill>
              </a:defRPr>
            </a:lvl2pPr>
            <a:lvl3pPr marL="1005840" indent="0">
              <a:buNone/>
              <a:defRPr sz="1760">
                <a:solidFill>
                  <a:schemeClr val="tx1">
                    <a:tint val="75000"/>
                  </a:schemeClr>
                </a:solidFill>
              </a:defRPr>
            </a:lvl3pPr>
            <a:lvl4pPr marL="1508760" indent="0">
              <a:buNone/>
              <a:defRPr sz="1540">
                <a:solidFill>
                  <a:schemeClr val="tx1">
                    <a:tint val="75000"/>
                  </a:schemeClr>
                </a:solidFill>
              </a:defRPr>
            </a:lvl4pPr>
            <a:lvl5pPr marL="2011680" indent="0">
              <a:buNone/>
              <a:defRPr sz="1540">
                <a:solidFill>
                  <a:schemeClr val="tx1">
                    <a:tint val="75000"/>
                  </a:schemeClr>
                </a:solidFill>
              </a:defRPr>
            </a:lvl5pPr>
            <a:lvl6pPr marL="2514600" indent="0">
              <a:buNone/>
              <a:defRPr sz="1540">
                <a:solidFill>
                  <a:schemeClr val="tx1">
                    <a:tint val="75000"/>
                  </a:schemeClr>
                </a:solidFill>
              </a:defRPr>
            </a:lvl6pPr>
            <a:lvl7pPr marL="3017520" indent="0">
              <a:buNone/>
              <a:defRPr sz="1540">
                <a:solidFill>
                  <a:schemeClr val="tx1">
                    <a:tint val="75000"/>
                  </a:schemeClr>
                </a:solidFill>
              </a:defRPr>
            </a:lvl7pPr>
            <a:lvl8pPr marL="3520440" indent="0">
              <a:buNone/>
              <a:defRPr sz="1540">
                <a:solidFill>
                  <a:schemeClr val="tx1">
                    <a:tint val="75000"/>
                  </a:schemeClr>
                </a:solidFill>
              </a:defRPr>
            </a:lvl8pPr>
            <a:lvl9pPr marL="4023360" indent="0">
              <a:buNone/>
              <a:defRPr sz="154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151505515"/>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352" y="0"/>
            <a:ext cx="10030460" cy="7772400"/>
          </a:xfrm>
          <a:prstGeom prst="rect">
            <a:avLst/>
          </a:prstGeom>
        </p:spPr>
      </p:pic>
      <p:sp>
        <p:nvSpPr>
          <p:cNvPr id="8" name="Title 1"/>
          <p:cNvSpPr>
            <a:spLocks noGrp="1"/>
          </p:cNvSpPr>
          <p:nvPr>
            <p:ph type="title"/>
          </p:nvPr>
        </p:nvSpPr>
        <p:spPr>
          <a:xfrm>
            <a:off x="502920" y="690882"/>
            <a:ext cx="8549640" cy="1650436"/>
          </a:xfrm>
        </p:spPr>
        <p:txBody>
          <a:bodyPr>
            <a:normAutofit/>
          </a:bodyPr>
          <a:lstStyle>
            <a:lvl1pPr>
              <a:defRPr sz="3080"/>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703323046"/>
      </p:ext>
    </p:extLst>
  </p:cSld>
  <p:clrMapOvr>
    <a:masterClrMapping/>
  </p:clrMapOvr>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352" y="0"/>
            <a:ext cx="10030460" cy="7772400"/>
          </a:xfrm>
          <a:prstGeom prst="rect">
            <a:avLst/>
          </a:prstGeom>
        </p:spPr>
      </p:pic>
      <p:sp>
        <p:nvSpPr>
          <p:cNvPr id="2" name="Vertical Title 1"/>
          <p:cNvSpPr>
            <a:spLocks noGrp="1"/>
          </p:cNvSpPr>
          <p:nvPr>
            <p:ph type="title" orient="vert"/>
          </p:nvPr>
        </p:nvSpPr>
        <p:spPr>
          <a:xfrm>
            <a:off x="7208276" y="690881"/>
            <a:ext cx="1844283" cy="5872481"/>
          </a:xfrm>
        </p:spPr>
        <p:txBody>
          <a:bodyPr vert="eaVert">
            <a:normAutofit/>
          </a:bodyPr>
          <a:lstStyle>
            <a:lvl1pPr>
              <a:defRPr sz="3080"/>
            </a:lvl1pPr>
          </a:lstStyle>
          <a:p>
            <a:r>
              <a:rPr lang="en-US"/>
              <a:t>Click to edit Master title style</a:t>
            </a:r>
            <a:endParaRPr lang="en-US" dirty="0"/>
          </a:p>
        </p:txBody>
      </p:sp>
      <p:sp>
        <p:nvSpPr>
          <p:cNvPr id="3" name="Vertical Text Placeholder 2"/>
          <p:cNvSpPr>
            <a:spLocks noGrp="1"/>
          </p:cNvSpPr>
          <p:nvPr>
            <p:ph type="body" orient="vert" idx="1"/>
          </p:nvPr>
        </p:nvSpPr>
        <p:spPr>
          <a:xfrm>
            <a:off x="502920" y="690880"/>
            <a:ext cx="6589202" cy="587248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751013897"/>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1_Custom Layout">
  <p:cSld name="1_Custom Layout">
    <p:bg>
      <p:bgPr>
        <a:solidFill>
          <a:schemeClr val="accent1"/>
        </a:solidFill>
        <a:effectLst/>
      </p:bgPr>
    </p:bg>
    <p:spTree>
      <p:nvGrpSpPr>
        <p:cNvPr id="1" name="Shape 91"/>
        <p:cNvGrpSpPr/>
        <p:nvPr/>
      </p:nvGrpSpPr>
      <p:grpSpPr>
        <a:xfrm>
          <a:off x="0" y="0"/>
          <a:ext cx="0" cy="0"/>
          <a:chOff x="0" y="0"/>
          <a:chExt cx="0" cy="0"/>
        </a:xfrm>
      </p:grpSpPr>
      <p:sp>
        <p:nvSpPr>
          <p:cNvPr id="92" name="Google Shape;92;p5"/>
          <p:cNvSpPr txBox="1">
            <a:spLocks noGrp="1"/>
          </p:cNvSpPr>
          <p:nvPr>
            <p:ph type="title"/>
          </p:nvPr>
        </p:nvSpPr>
        <p:spPr>
          <a:xfrm>
            <a:off x="484632" y="2221992"/>
            <a:ext cx="3977700" cy="3639300"/>
          </a:xfrm>
          <a:prstGeom prst="rect">
            <a:avLst/>
          </a:prstGeom>
          <a:noFill/>
          <a:ln>
            <a:noFill/>
          </a:ln>
        </p:spPr>
        <p:txBody>
          <a:bodyPr spcFirstLastPara="1" wrap="square" lIns="91425" tIns="45700" rIns="91425" bIns="45700" anchor="t" anchorCtr="0">
            <a:normAutofit/>
          </a:bodyPr>
          <a:lstStyle>
            <a:lvl1pPr lvl="0" algn="l" rtl="0">
              <a:lnSpc>
                <a:spcPct val="145833"/>
              </a:lnSpc>
              <a:spcBef>
                <a:spcPts val="0"/>
              </a:spcBef>
              <a:spcAft>
                <a:spcPts val="0"/>
              </a:spcAft>
              <a:buClr>
                <a:schemeClr val="lt1"/>
              </a:buClr>
              <a:buSzPts val="4800"/>
              <a:buFont typeface="Schoolbell"/>
              <a:buNone/>
              <a:defRPr sz="48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93" name="Google Shape;93;p5"/>
          <p:cNvSpPr>
            <a:spLocks noGrp="1"/>
          </p:cNvSpPr>
          <p:nvPr>
            <p:ph type="pic" idx="2"/>
          </p:nvPr>
        </p:nvSpPr>
        <p:spPr>
          <a:xfrm>
            <a:off x="4434840" y="457200"/>
            <a:ext cx="5623500" cy="6858000"/>
          </a:xfrm>
          <a:prstGeom prst="rect">
            <a:avLst/>
          </a:prstGeom>
          <a:noFill/>
          <a:ln>
            <a:noFill/>
          </a:ln>
        </p:spPr>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ustom Layout">
  <p:cSld name="Custom Layout">
    <p:bg>
      <p:bgPr>
        <a:solidFill>
          <a:srgbClr val="D6EAEE"/>
        </a:solidFill>
        <a:effectLst/>
      </p:bgPr>
    </p:bg>
    <p:spTree>
      <p:nvGrpSpPr>
        <p:cNvPr id="1" name="Shape 66"/>
        <p:cNvGrpSpPr/>
        <p:nvPr/>
      </p:nvGrpSpPr>
      <p:grpSpPr>
        <a:xfrm>
          <a:off x="0" y="0"/>
          <a:ext cx="0" cy="0"/>
          <a:chOff x="0" y="0"/>
          <a:chExt cx="0" cy="0"/>
        </a:xfrm>
      </p:grpSpPr>
      <p:sp>
        <p:nvSpPr>
          <p:cNvPr id="67" name="Google Shape;67;p2"/>
          <p:cNvSpPr txBox="1">
            <a:spLocks noGrp="1"/>
          </p:cNvSpPr>
          <p:nvPr>
            <p:ph type="title"/>
          </p:nvPr>
        </p:nvSpPr>
        <p:spPr>
          <a:xfrm>
            <a:off x="457200" y="4572000"/>
            <a:ext cx="3977700" cy="2761500"/>
          </a:xfrm>
          <a:prstGeom prst="rect">
            <a:avLst/>
          </a:prstGeom>
          <a:noFill/>
          <a:ln>
            <a:noFill/>
          </a:ln>
        </p:spPr>
        <p:txBody>
          <a:bodyPr spcFirstLastPara="1" wrap="square" lIns="91425" tIns="45700" rIns="91425" bIns="45700" anchor="b" anchorCtr="0">
            <a:normAutofit/>
          </a:bodyPr>
          <a:lstStyle>
            <a:lvl1pPr lvl="0" algn="l" rtl="0">
              <a:lnSpc>
                <a:spcPct val="145833"/>
              </a:lnSpc>
              <a:spcBef>
                <a:spcPts val="0"/>
              </a:spcBef>
              <a:spcAft>
                <a:spcPts val="0"/>
              </a:spcAft>
              <a:buClr>
                <a:srgbClr val="3F3F3F"/>
              </a:buClr>
              <a:buSzPts val="4800"/>
              <a:buFont typeface="Schoolbell"/>
              <a:buNone/>
              <a:defRPr sz="4800">
                <a:solidFill>
                  <a:srgbClr val="3F3F3F"/>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8" name="Google Shape;68;p2"/>
          <p:cNvSpPr>
            <a:spLocks noGrp="1"/>
          </p:cNvSpPr>
          <p:nvPr>
            <p:ph type="pic" idx="2"/>
          </p:nvPr>
        </p:nvSpPr>
        <p:spPr>
          <a:xfrm>
            <a:off x="4434840" y="0"/>
            <a:ext cx="5623500" cy="5623500"/>
          </a:xfrm>
          <a:prstGeom prst="rect">
            <a:avLst/>
          </a:prstGeom>
          <a:noFill/>
          <a:ln>
            <a:noFill/>
          </a:ln>
        </p:spPr>
      </p:sp>
    </p:spTree>
    <p:extLst>
      <p:ext uri="{BB962C8B-B14F-4D97-AF65-F5344CB8AC3E}">
        <p14:creationId xmlns:p14="http://schemas.microsoft.com/office/powerpoint/2010/main" val="3132942228"/>
      </p:ext>
    </p:extLst>
  </p:cSld>
  <p:clrMapOvr>
    <a:masterClrMapping/>
  </p:clrMapOvr>
  <p:extLst>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lank">
  <p:cSld name="1_Blank">
    <p:bg>
      <p:bgPr>
        <a:solidFill>
          <a:srgbClr val="AFD7DD"/>
        </a:solidFill>
        <a:effectLst/>
      </p:bgPr>
    </p:bg>
    <p:spTree>
      <p:nvGrpSpPr>
        <p:cNvPr id="1" name="Shape 69"/>
        <p:cNvGrpSpPr/>
        <p:nvPr/>
      </p:nvGrpSpPr>
      <p:grpSpPr>
        <a:xfrm>
          <a:off x="0" y="0"/>
          <a:ext cx="0" cy="0"/>
          <a:chOff x="0" y="0"/>
          <a:chExt cx="0" cy="0"/>
        </a:xfrm>
      </p:grpSpPr>
      <p:sp>
        <p:nvSpPr>
          <p:cNvPr id="71" name="Google Shape;71;p3"/>
          <p:cNvSpPr>
            <a:spLocks noGrp="1"/>
          </p:cNvSpPr>
          <p:nvPr>
            <p:ph type="pic" idx="2"/>
          </p:nvPr>
        </p:nvSpPr>
        <p:spPr>
          <a:xfrm>
            <a:off x="526824" y="1609344"/>
            <a:ext cx="1828800" cy="1828800"/>
          </a:xfrm>
          <a:prstGeom prst="rect">
            <a:avLst/>
          </a:prstGeom>
          <a:noFill/>
          <a:ln>
            <a:noFill/>
          </a:ln>
        </p:spPr>
      </p:sp>
      <p:sp>
        <p:nvSpPr>
          <p:cNvPr id="72" name="Google Shape;72;p3"/>
          <p:cNvSpPr>
            <a:spLocks noGrp="1"/>
          </p:cNvSpPr>
          <p:nvPr>
            <p:ph type="pic" idx="3"/>
          </p:nvPr>
        </p:nvSpPr>
        <p:spPr>
          <a:xfrm>
            <a:off x="2931696" y="1609344"/>
            <a:ext cx="1828800" cy="1828800"/>
          </a:xfrm>
          <a:prstGeom prst="rect">
            <a:avLst/>
          </a:prstGeom>
          <a:noFill/>
          <a:ln>
            <a:noFill/>
          </a:ln>
        </p:spPr>
      </p:sp>
      <p:sp>
        <p:nvSpPr>
          <p:cNvPr id="73" name="Google Shape;73;p3"/>
          <p:cNvSpPr>
            <a:spLocks noGrp="1"/>
          </p:cNvSpPr>
          <p:nvPr>
            <p:ph type="pic" idx="4"/>
          </p:nvPr>
        </p:nvSpPr>
        <p:spPr>
          <a:xfrm>
            <a:off x="5334000" y="1609344"/>
            <a:ext cx="1828800" cy="1828800"/>
          </a:xfrm>
          <a:prstGeom prst="rect">
            <a:avLst/>
          </a:prstGeom>
          <a:noFill/>
          <a:ln>
            <a:noFill/>
          </a:ln>
        </p:spPr>
      </p:sp>
      <p:sp>
        <p:nvSpPr>
          <p:cNvPr id="74" name="Google Shape;74;p3"/>
          <p:cNvSpPr>
            <a:spLocks noGrp="1"/>
          </p:cNvSpPr>
          <p:nvPr>
            <p:ph type="pic" idx="5"/>
          </p:nvPr>
        </p:nvSpPr>
        <p:spPr>
          <a:xfrm>
            <a:off x="7703136" y="1609344"/>
            <a:ext cx="1828800" cy="1828800"/>
          </a:xfrm>
          <a:prstGeom prst="rect">
            <a:avLst/>
          </a:prstGeom>
          <a:noFill/>
          <a:ln>
            <a:noFill/>
          </a:ln>
        </p:spPr>
      </p:sp>
      <p:sp>
        <p:nvSpPr>
          <p:cNvPr id="75" name="Google Shape;75;p3"/>
          <p:cNvSpPr txBox="1">
            <a:spLocks noGrp="1"/>
          </p:cNvSpPr>
          <p:nvPr>
            <p:ph type="body" idx="1"/>
          </p:nvPr>
        </p:nvSpPr>
        <p:spPr>
          <a:xfrm>
            <a:off x="502920" y="3593592"/>
            <a:ext cx="1828800" cy="731400"/>
          </a:xfrm>
          <a:prstGeom prst="rect">
            <a:avLst/>
          </a:prstGeom>
          <a:noFill/>
          <a:ln>
            <a:noFill/>
          </a:ln>
        </p:spPr>
        <p:txBody>
          <a:bodyPr spcFirstLastPara="1" wrap="square" lIns="91425" tIns="45700" rIns="91425" bIns="45700" anchor="t" anchorCtr="0">
            <a:normAutofit/>
          </a:bodyPr>
          <a:lstStyle>
            <a:lvl1pPr marL="457200" lvl="0" indent="-228600" algn="ctr" rtl="0">
              <a:lnSpc>
                <a:spcPct val="127777"/>
              </a:lnSpc>
              <a:spcBef>
                <a:spcPts val="1100"/>
              </a:spcBef>
              <a:spcAft>
                <a:spcPts val="0"/>
              </a:spcAft>
              <a:buClr>
                <a:srgbClr val="3F3F3F"/>
              </a:buClr>
              <a:buSzPts val="1800"/>
              <a:buNone/>
              <a:defRPr sz="1800">
                <a:solidFill>
                  <a:srgbClr val="3F3F3F"/>
                </a:solidFill>
                <a:latin typeface="Arial"/>
                <a:ea typeface="Arial"/>
                <a:cs typeface="Arial"/>
                <a:sym typeface="Arial"/>
              </a:defRPr>
            </a:lvl1pPr>
            <a:lvl2pPr marL="914400" lvl="1" indent="-228600" algn="l" rtl="0">
              <a:lnSpc>
                <a:spcPct val="90000"/>
              </a:lnSpc>
              <a:spcBef>
                <a:spcPts val="550"/>
              </a:spcBef>
              <a:spcAft>
                <a:spcPts val="0"/>
              </a:spcAft>
              <a:buClr>
                <a:schemeClr val="dk1"/>
              </a:buClr>
              <a:buSzPts val="2640"/>
              <a:buNone/>
              <a:defRPr>
                <a:latin typeface="Schoolbell"/>
                <a:ea typeface="Schoolbell"/>
                <a:cs typeface="Schoolbell"/>
                <a:sym typeface="Schoolbell"/>
              </a:defRPr>
            </a:lvl2pPr>
            <a:lvl3pPr marL="1371600" lvl="2" indent="-228600" algn="l" rtl="0">
              <a:lnSpc>
                <a:spcPct val="90000"/>
              </a:lnSpc>
              <a:spcBef>
                <a:spcPts val="550"/>
              </a:spcBef>
              <a:spcAft>
                <a:spcPts val="0"/>
              </a:spcAft>
              <a:buClr>
                <a:schemeClr val="dk1"/>
              </a:buClr>
              <a:buSzPts val="2200"/>
              <a:buNone/>
              <a:defRPr>
                <a:latin typeface="Schoolbell"/>
                <a:ea typeface="Schoolbell"/>
                <a:cs typeface="Schoolbell"/>
                <a:sym typeface="Schoolbell"/>
              </a:defRPr>
            </a:lvl3pPr>
            <a:lvl4pPr marL="1828800" lvl="3" indent="-228600" algn="l" rtl="0">
              <a:lnSpc>
                <a:spcPct val="90000"/>
              </a:lnSpc>
              <a:spcBef>
                <a:spcPts val="550"/>
              </a:spcBef>
              <a:spcAft>
                <a:spcPts val="0"/>
              </a:spcAft>
              <a:buClr>
                <a:schemeClr val="dk1"/>
              </a:buClr>
              <a:buSzPts val="1980"/>
              <a:buNone/>
              <a:defRPr>
                <a:latin typeface="Schoolbell"/>
                <a:ea typeface="Schoolbell"/>
                <a:cs typeface="Schoolbell"/>
                <a:sym typeface="Schoolbell"/>
              </a:defRPr>
            </a:lvl4pPr>
            <a:lvl5pPr marL="2286000" lvl="4" indent="-228600" algn="l" rtl="0">
              <a:lnSpc>
                <a:spcPct val="90000"/>
              </a:lnSpc>
              <a:spcBef>
                <a:spcPts val="550"/>
              </a:spcBef>
              <a:spcAft>
                <a:spcPts val="0"/>
              </a:spcAft>
              <a:buClr>
                <a:schemeClr val="dk1"/>
              </a:buClr>
              <a:buSzPts val="1980"/>
              <a:buNone/>
              <a:defRPr>
                <a:latin typeface="Schoolbell"/>
                <a:ea typeface="Schoolbell"/>
                <a:cs typeface="Schoolbell"/>
                <a:sym typeface="Schoolbell"/>
              </a:defRPr>
            </a:lvl5pPr>
            <a:lvl6pPr marL="2743200" lvl="5" indent="-342900" algn="l" rtl="0">
              <a:lnSpc>
                <a:spcPct val="90000"/>
              </a:lnSpc>
              <a:spcBef>
                <a:spcPts val="550"/>
              </a:spcBef>
              <a:spcAft>
                <a:spcPts val="0"/>
              </a:spcAft>
              <a:buClr>
                <a:schemeClr val="dk1"/>
              </a:buClr>
              <a:buSzPts val="1800"/>
              <a:buChar char="•"/>
              <a:defRPr/>
            </a:lvl6pPr>
            <a:lvl7pPr marL="3200400" lvl="6" indent="-342900" algn="l" rtl="0">
              <a:lnSpc>
                <a:spcPct val="90000"/>
              </a:lnSpc>
              <a:spcBef>
                <a:spcPts val="550"/>
              </a:spcBef>
              <a:spcAft>
                <a:spcPts val="0"/>
              </a:spcAft>
              <a:buClr>
                <a:schemeClr val="dk1"/>
              </a:buClr>
              <a:buSzPts val="1800"/>
              <a:buChar char="•"/>
              <a:defRPr/>
            </a:lvl7pPr>
            <a:lvl8pPr marL="3657600" lvl="7" indent="-342900" algn="l" rtl="0">
              <a:lnSpc>
                <a:spcPct val="90000"/>
              </a:lnSpc>
              <a:spcBef>
                <a:spcPts val="550"/>
              </a:spcBef>
              <a:spcAft>
                <a:spcPts val="0"/>
              </a:spcAft>
              <a:buClr>
                <a:schemeClr val="dk1"/>
              </a:buClr>
              <a:buSzPts val="1800"/>
              <a:buChar char="•"/>
              <a:defRPr/>
            </a:lvl8pPr>
            <a:lvl9pPr marL="4114800" lvl="8" indent="-342900" algn="l" rtl="0">
              <a:lnSpc>
                <a:spcPct val="90000"/>
              </a:lnSpc>
              <a:spcBef>
                <a:spcPts val="550"/>
              </a:spcBef>
              <a:spcAft>
                <a:spcPts val="0"/>
              </a:spcAft>
              <a:buClr>
                <a:schemeClr val="dk1"/>
              </a:buClr>
              <a:buSzPts val="1800"/>
              <a:buChar char="•"/>
              <a:defRPr/>
            </a:lvl9pPr>
          </a:lstStyle>
          <a:p>
            <a:endParaRPr/>
          </a:p>
        </p:txBody>
      </p:sp>
      <p:sp>
        <p:nvSpPr>
          <p:cNvPr id="76" name="Google Shape;76;p3"/>
          <p:cNvSpPr txBox="1">
            <a:spLocks noGrp="1"/>
          </p:cNvSpPr>
          <p:nvPr>
            <p:ph type="body" idx="6"/>
          </p:nvPr>
        </p:nvSpPr>
        <p:spPr>
          <a:xfrm>
            <a:off x="2935224" y="3593592"/>
            <a:ext cx="1828800" cy="731400"/>
          </a:xfrm>
          <a:prstGeom prst="rect">
            <a:avLst/>
          </a:prstGeom>
          <a:noFill/>
          <a:ln>
            <a:noFill/>
          </a:ln>
        </p:spPr>
        <p:txBody>
          <a:bodyPr spcFirstLastPara="1" wrap="square" lIns="91425" tIns="45700" rIns="91425" bIns="45700" anchor="t" anchorCtr="0">
            <a:normAutofit/>
          </a:bodyPr>
          <a:lstStyle>
            <a:lvl1pPr marL="457200" lvl="0" indent="-228600" algn="ctr" rtl="0">
              <a:lnSpc>
                <a:spcPct val="127777"/>
              </a:lnSpc>
              <a:spcBef>
                <a:spcPts val="1100"/>
              </a:spcBef>
              <a:spcAft>
                <a:spcPts val="0"/>
              </a:spcAft>
              <a:buClr>
                <a:srgbClr val="3F3F3F"/>
              </a:buClr>
              <a:buSzPts val="1800"/>
              <a:buNone/>
              <a:defRPr sz="1800">
                <a:solidFill>
                  <a:srgbClr val="3F3F3F"/>
                </a:solidFill>
                <a:latin typeface="Arial"/>
                <a:ea typeface="Arial"/>
                <a:cs typeface="Arial"/>
                <a:sym typeface="Arial"/>
              </a:defRPr>
            </a:lvl1pPr>
            <a:lvl2pPr marL="914400" lvl="1" indent="-228600" algn="l" rtl="0">
              <a:lnSpc>
                <a:spcPct val="90000"/>
              </a:lnSpc>
              <a:spcBef>
                <a:spcPts val="550"/>
              </a:spcBef>
              <a:spcAft>
                <a:spcPts val="0"/>
              </a:spcAft>
              <a:buClr>
                <a:schemeClr val="dk1"/>
              </a:buClr>
              <a:buSzPts val="2640"/>
              <a:buNone/>
              <a:defRPr>
                <a:latin typeface="Schoolbell"/>
                <a:ea typeface="Schoolbell"/>
                <a:cs typeface="Schoolbell"/>
                <a:sym typeface="Schoolbell"/>
              </a:defRPr>
            </a:lvl2pPr>
            <a:lvl3pPr marL="1371600" lvl="2" indent="-228600" algn="l" rtl="0">
              <a:lnSpc>
                <a:spcPct val="90000"/>
              </a:lnSpc>
              <a:spcBef>
                <a:spcPts val="550"/>
              </a:spcBef>
              <a:spcAft>
                <a:spcPts val="0"/>
              </a:spcAft>
              <a:buClr>
                <a:schemeClr val="dk1"/>
              </a:buClr>
              <a:buSzPts val="2200"/>
              <a:buNone/>
              <a:defRPr>
                <a:latin typeface="Schoolbell"/>
                <a:ea typeface="Schoolbell"/>
                <a:cs typeface="Schoolbell"/>
                <a:sym typeface="Schoolbell"/>
              </a:defRPr>
            </a:lvl3pPr>
            <a:lvl4pPr marL="1828800" lvl="3" indent="-228600" algn="l" rtl="0">
              <a:lnSpc>
                <a:spcPct val="90000"/>
              </a:lnSpc>
              <a:spcBef>
                <a:spcPts val="550"/>
              </a:spcBef>
              <a:spcAft>
                <a:spcPts val="0"/>
              </a:spcAft>
              <a:buClr>
                <a:schemeClr val="dk1"/>
              </a:buClr>
              <a:buSzPts val="1980"/>
              <a:buNone/>
              <a:defRPr>
                <a:latin typeface="Schoolbell"/>
                <a:ea typeface="Schoolbell"/>
                <a:cs typeface="Schoolbell"/>
                <a:sym typeface="Schoolbell"/>
              </a:defRPr>
            </a:lvl4pPr>
            <a:lvl5pPr marL="2286000" lvl="4" indent="-228600" algn="l" rtl="0">
              <a:lnSpc>
                <a:spcPct val="90000"/>
              </a:lnSpc>
              <a:spcBef>
                <a:spcPts val="550"/>
              </a:spcBef>
              <a:spcAft>
                <a:spcPts val="0"/>
              </a:spcAft>
              <a:buClr>
                <a:schemeClr val="dk1"/>
              </a:buClr>
              <a:buSzPts val="1980"/>
              <a:buNone/>
              <a:defRPr>
                <a:latin typeface="Schoolbell"/>
                <a:ea typeface="Schoolbell"/>
                <a:cs typeface="Schoolbell"/>
                <a:sym typeface="Schoolbell"/>
              </a:defRPr>
            </a:lvl5pPr>
            <a:lvl6pPr marL="2743200" lvl="5" indent="-342900" algn="l" rtl="0">
              <a:lnSpc>
                <a:spcPct val="90000"/>
              </a:lnSpc>
              <a:spcBef>
                <a:spcPts val="550"/>
              </a:spcBef>
              <a:spcAft>
                <a:spcPts val="0"/>
              </a:spcAft>
              <a:buClr>
                <a:schemeClr val="dk1"/>
              </a:buClr>
              <a:buSzPts val="1800"/>
              <a:buChar char="•"/>
              <a:defRPr/>
            </a:lvl6pPr>
            <a:lvl7pPr marL="3200400" lvl="6" indent="-342900" algn="l" rtl="0">
              <a:lnSpc>
                <a:spcPct val="90000"/>
              </a:lnSpc>
              <a:spcBef>
                <a:spcPts val="550"/>
              </a:spcBef>
              <a:spcAft>
                <a:spcPts val="0"/>
              </a:spcAft>
              <a:buClr>
                <a:schemeClr val="dk1"/>
              </a:buClr>
              <a:buSzPts val="1800"/>
              <a:buChar char="•"/>
              <a:defRPr/>
            </a:lvl7pPr>
            <a:lvl8pPr marL="3657600" lvl="7" indent="-342900" algn="l" rtl="0">
              <a:lnSpc>
                <a:spcPct val="90000"/>
              </a:lnSpc>
              <a:spcBef>
                <a:spcPts val="550"/>
              </a:spcBef>
              <a:spcAft>
                <a:spcPts val="0"/>
              </a:spcAft>
              <a:buClr>
                <a:schemeClr val="dk1"/>
              </a:buClr>
              <a:buSzPts val="1800"/>
              <a:buChar char="•"/>
              <a:defRPr/>
            </a:lvl8pPr>
            <a:lvl9pPr marL="4114800" lvl="8" indent="-342900" algn="l" rtl="0">
              <a:lnSpc>
                <a:spcPct val="90000"/>
              </a:lnSpc>
              <a:spcBef>
                <a:spcPts val="550"/>
              </a:spcBef>
              <a:spcAft>
                <a:spcPts val="0"/>
              </a:spcAft>
              <a:buClr>
                <a:schemeClr val="dk1"/>
              </a:buClr>
              <a:buSzPts val="1800"/>
              <a:buChar char="•"/>
              <a:defRPr/>
            </a:lvl9pPr>
          </a:lstStyle>
          <a:p>
            <a:endParaRPr/>
          </a:p>
        </p:txBody>
      </p:sp>
      <p:sp>
        <p:nvSpPr>
          <p:cNvPr id="77" name="Google Shape;77;p3"/>
          <p:cNvSpPr txBox="1">
            <a:spLocks noGrp="1"/>
          </p:cNvSpPr>
          <p:nvPr>
            <p:ph type="body" idx="7"/>
          </p:nvPr>
        </p:nvSpPr>
        <p:spPr>
          <a:xfrm>
            <a:off x="5330952" y="3589576"/>
            <a:ext cx="1828800" cy="731400"/>
          </a:xfrm>
          <a:prstGeom prst="rect">
            <a:avLst/>
          </a:prstGeom>
          <a:noFill/>
          <a:ln>
            <a:noFill/>
          </a:ln>
        </p:spPr>
        <p:txBody>
          <a:bodyPr spcFirstLastPara="1" wrap="square" lIns="91425" tIns="45700" rIns="91425" bIns="45700" anchor="t" anchorCtr="0">
            <a:normAutofit/>
          </a:bodyPr>
          <a:lstStyle>
            <a:lvl1pPr marL="457200" lvl="0" indent="-228600" algn="ctr" rtl="0">
              <a:lnSpc>
                <a:spcPct val="127777"/>
              </a:lnSpc>
              <a:spcBef>
                <a:spcPts val="1100"/>
              </a:spcBef>
              <a:spcAft>
                <a:spcPts val="0"/>
              </a:spcAft>
              <a:buClr>
                <a:srgbClr val="3F3F3F"/>
              </a:buClr>
              <a:buSzPts val="1800"/>
              <a:buNone/>
              <a:defRPr sz="1800">
                <a:solidFill>
                  <a:srgbClr val="3F3F3F"/>
                </a:solidFill>
                <a:latin typeface="Arial"/>
                <a:ea typeface="Arial"/>
                <a:cs typeface="Arial"/>
                <a:sym typeface="Arial"/>
              </a:defRPr>
            </a:lvl1pPr>
            <a:lvl2pPr marL="914400" lvl="1" indent="-228600" algn="l" rtl="0">
              <a:lnSpc>
                <a:spcPct val="90000"/>
              </a:lnSpc>
              <a:spcBef>
                <a:spcPts val="550"/>
              </a:spcBef>
              <a:spcAft>
                <a:spcPts val="0"/>
              </a:spcAft>
              <a:buClr>
                <a:schemeClr val="dk1"/>
              </a:buClr>
              <a:buSzPts val="2640"/>
              <a:buNone/>
              <a:defRPr>
                <a:latin typeface="Schoolbell"/>
                <a:ea typeface="Schoolbell"/>
                <a:cs typeface="Schoolbell"/>
                <a:sym typeface="Schoolbell"/>
              </a:defRPr>
            </a:lvl2pPr>
            <a:lvl3pPr marL="1371600" lvl="2" indent="-228600" algn="l" rtl="0">
              <a:lnSpc>
                <a:spcPct val="90000"/>
              </a:lnSpc>
              <a:spcBef>
                <a:spcPts val="550"/>
              </a:spcBef>
              <a:spcAft>
                <a:spcPts val="0"/>
              </a:spcAft>
              <a:buClr>
                <a:schemeClr val="dk1"/>
              </a:buClr>
              <a:buSzPts val="2200"/>
              <a:buNone/>
              <a:defRPr>
                <a:latin typeface="Schoolbell"/>
                <a:ea typeface="Schoolbell"/>
                <a:cs typeface="Schoolbell"/>
                <a:sym typeface="Schoolbell"/>
              </a:defRPr>
            </a:lvl3pPr>
            <a:lvl4pPr marL="1828800" lvl="3" indent="-228600" algn="l" rtl="0">
              <a:lnSpc>
                <a:spcPct val="90000"/>
              </a:lnSpc>
              <a:spcBef>
                <a:spcPts val="550"/>
              </a:spcBef>
              <a:spcAft>
                <a:spcPts val="0"/>
              </a:spcAft>
              <a:buClr>
                <a:schemeClr val="dk1"/>
              </a:buClr>
              <a:buSzPts val="1980"/>
              <a:buNone/>
              <a:defRPr>
                <a:latin typeface="Schoolbell"/>
                <a:ea typeface="Schoolbell"/>
                <a:cs typeface="Schoolbell"/>
                <a:sym typeface="Schoolbell"/>
              </a:defRPr>
            </a:lvl4pPr>
            <a:lvl5pPr marL="2286000" lvl="4" indent="-228600" algn="l" rtl="0">
              <a:lnSpc>
                <a:spcPct val="90000"/>
              </a:lnSpc>
              <a:spcBef>
                <a:spcPts val="550"/>
              </a:spcBef>
              <a:spcAft>
                <a:spcPts val="0"/>
              </a:spcAft>
              <a:buClr>
                <a:schemeClr val="dk1"/>
              </a:buClr>
              <a:buSzPts val="1980"/>
              <a:buNone/>
              <a:defRPr>
                <a:latin typeface="Schoolbell"/>
                <a:ea typeface="Schoolbell"/>
                <a:cs typeface="Schoolbell"/>
                <a:sym typeface="Schoolbell"/>
              </a:defRPr>
            </a:lvl5pPr>
            <a:lvl6pPr marL="2743200" lvl="5" indent="-342900" algn="l" rtl="0">
              <a:lnSpc>
                <a:spcPct val="90000"/>
              </a:lnSpc>
              <a:spcBef>
                <a:spcPts val="550"/>
              </a:spcBef>
              <a:spcAft>
                <a:spcPts val="0"/>
              </a:spcAft>
              <a:buClr>
                <a:schemeClr val="dk1"/>
              </a:buClr>
              <a:buSzPts val="1800"/>
              <a:buChar char="•"/>
              <a:defRPr/>
            </a:lvl6pPr>
            <a:lvl7pPr marL="3200400" lvl="6" indent="-342900" algn="l" rtl="0">
              <a:lnSpc>
                <a:spcPct val="90000"/>
              </a:lnSpc>
              <a:spcBef>
                <a:spcPts val="550"/>
              </a:spcBef>
              <a:spcAft>
                <a:spcPts val="0"/>
              </a:spcAft>
              <a:buClr>
                <a:schemeClr val="dk1"/>
              </a:buClr>
              <a:buSzPts val="1800"/>
              <a:buChar char="•"/>
              <a:defRPr/>
            </a:lvl7pPr>
            <a:lvl8pPr marL="3657600" lvl="7" indent="-342900" algn="l" rtl="0">
              <a:lnSpc>
                <a:spcPct val="90000"/>
              </a:lnSpc>
              <a:spcBef>
                <a:spcPts val="550"/>
              </a:spcBef>
              <a:spcAft>
                <a:spcPts val="0"/>
              </a:spcAft>
              <a:buClr>
                <a:schemeClr val="dk1"/>
              </a:buClr>
              <a:buSzPts val="1800"/>
              <a:buChar char="•"/>
              <a:defRPr/>
            </a:lvl8pPr>
            <a:lvl9pPr marL="4114800" lvl="8" indent="-342900" algn="l" rtl="0">
              <a:lnSpc>
                <a:spcPct val="90000"/>
              </a:lnSpc>
              <a:spcBef>
                <a:spcPts val="550"/>
              </a:spcBef>
              <a:spcAft>
                <a:spcPts val="0"/>
              </a:spcAft>
              <a:buClr>
                <a:schemeClr val="dk1"/>
              </a:buClr>
              <a:buSzPts val="1800"/>
              <a:buChar char="•"/>
              <a:defRPr/>
            </a:lvl9pPr>
          </a:lstStyle>
          <a:p>
            <a:endParaRPr/>
          </a:p>
        </p:txBody>
      </p:sp>
      <p:sp>
        <p:nvSpPr>
          <p:cNvPr id="78" name="Google Shape;78;p3"/>
          <p:cNvSpPr txBox="1">
            <a:spLocks noGrp="1"/>
          </p:cNvSpPr>
          <p:nvPr>
            <p:ph type="body" idx="8"/>
          </p:nvPr>
        </p:nvSpPr>
        <p:spPr>
          <a:xfrm>
            <a:off x="7699248" y="3589576"/>
            <a:ext cx="1828800" cy="731400"/>
          </a:xfrm>
          <a:prstGeom prst="rect">
            <a:avLst/>
          </a:prstGeom>
          <a:noFill/>
          <a:ln>
            <a:noFill/>
          </a:ln>
        </p:spPr>
        <p:txBody>
          <a:bodyPr spcFirstLastPara="1" wrap="square" lIns="91425" tIns="45700" rIns="91425" bIns="45700" anchor="t" anchorCtr="0">
            <a:normAutofit/>
          </a:bodyPr>
          <a:lstStyle>
            <a:lvl1pPr marL="457200" lvl="0" indent="-228600" algn="ctr" rtl="0">
              <a:lnSpc>
                <a:spcPct val="127777"/>
              </a:lnSpc>
              <a:spcBef>
                <a:spcPts val="1100"/>
              </a:spcBef>
              <a:spcAft>
                <a:spcPts val="0"/>
              </a:spcAft>
              <a:buClr>
                <a:srgbClr val="3F3F3F"/>
              </a:buClr>
              <a:buSzPts val="1800"/>
              <a:buNone/>
              <a:defRPr sz="1800">
                <a:solidFill>
                  <a:srgbClr val="3F3F3F"/>
                </a:solidFill>
                <a:latin typeface="Arial"/>
                <a:ea typeface="Arial"/>
                <a:cs typeface="Arial"/>
                <a:sym typeface="Arial"/>
              </a:defRPr>
            </a:lvl1pPr>
            <a:lvl2pPr marL="914400" lvl="1" indent="-228600" algn="l" rtl="0">
              <a:lnSpc>
                <a:spcPct val="90000"/>
              </a:lnSpc>
              <a:spcBef>
                <a:spcPts val="550"/>
              </a:spcBef>
              <a:spcAft>
                <a:spcPts val="0"/>
              </a:spcAft>
              <a:buClr>
                <a:schemeClr val="dk1"/>
              </a:buClr>
              <a:buSzPts val="2640"/>
              <a:buNone/>
              <a:defRPr>
                <a:latin typeface="Schoolbell"/>
                <a:ea typeface="Schoolbell"/>
                <a:cs typeface="Schoolbell"/>
                <a:sym typeface="Schoolbell"/>
              </a:defRPr>
            </a:lvl2pPr>
            <a:lvl3pPr marL="1371600" lvl="2" indent="-228600" algn="l" rtl="0">
              <a:lnSpc>
                <a:spcPct val="90000"/>
              </a:lnSpc>
              <a:spcBef>
                <a:spcPts val="550"/>
              </a:spcBef>
              <a:spcAft>
                <a:spcPts val="0"/>
              </a:spcAft>
              <a:buClr>
                <a:schemeClr val="dk1"/>
              </a:buClr>
              <a:buSzPts val="2200"/>
              <a:buNone/>
              <a:defRPr>
                <a:latin typeface="Schoolbell"/>
                <a:ea typeface="Schoolbell"/>
                <a:cs typeface="Schoolbell"/>
                <a:sym typeface="Schoolbell"/>
              </a:defRPr>
            </a:lvl3pPr>
            <a:lvl4pPr marL="1828800" lvl="3" indent="-228600" algn="l" rtl="0">
              <a:lnSpc>
                <a:spcPct val="90000"/>
              </a:lnSpc>
              <a:spcBef>
                <a:spcPts val="550"/>
              </a:spcBef>
              <a:spcAft>
                <a:spcPts val="0"/>
              </a:spcAft>
              <a:buClr>
                <a:schemeClr val="dk1"/>
              </a:buClr>
              <a:buSzPts val="1980"/>
              <a:buNone/>
              <a:defRPr>
                <a:latin typeface="Schoolbell"/>
                <a:ea typeface="Schoolbell"/>
                <a:cs typeface="Schoolbell"/>
                <a:sym typeface="Schoolbell"/>
              </a:defRPr>
            </a:lvl4pPr>
            <a:lvl5pPr marL="2286000" lvl="4" indent="-228600" algn="l" rtl="0">
              <a:lnSpc>
                <a:spcPct val="90000"/>
              </a:lnSpc>
              <a:spcBef>
                <a:spcPts val="550"/>
              </a:spcBef>
              <a:spcAft>
                <a:spcPts val="0"/>
              </a:spcAft>
              <a:buClr>
                <a:schemeClr val="dk1"/>
              </a:buClr>
              <a:buSzPts val="1980"/>
              <a:buNone/>
              <a:defRPr>
                <a:latin typeface="Schoolbell"/>
                <a:ea typeface="Schoolbell"/>
                <a:cs typeface="Schoolbell"/>
                <a:sym typeface="Schoolbell"/>
              </a:defRPr>
            </a:lvl5pPr>
            <a:lvl6pPr marL="2743200" lvl="5" indent="-342900" algn="l" rtl="0">
              <a:lnSpc>
                <a:spcPct val="90000"/>
              </a:lnSpc>
              <a:spcBef>
                <a:spcPts val="550"/>
              </a:spcBef>
              <a:spcAft>
                <a:spcPts val="0"/>
              </a:spcAft>
              <a:buClr>
                <a:schemeClr val="dk1"/>
              </a:buClr>
              <a:buSzPts val="1800"/>
              <a:buChar char="•"/>
              <a:defRPr/>
            </a:lvl6pPr>
            <a:lvl7pPr marL="3200400" lvl="6" indent="-342900" algn="l" rtl="0">
              <a:lnSpc>
                <a:spcPct val="90000"/>
              </a:lnSpc>
              <a:spcBef>
                <a:spcPts val="550"/>
              </a:spcBef>
              <a:spcAft>
                <a:spcPts val="0"/>
              </a:spcAft>
              <a:buClr>
                <a:schemeClr val="dk1"/>
              </a:buClr>
              <a:buSzPts val="1800"/>
              <a:buChar char="•"/>
              <a:defRPr/>
            </a:lvl7pPr>
            <a:lvl8pPr marL="3657600" lvl="7" indent="-342900" algn="l" rtl="0">
              <a:lnSpc>
                <a:spcPct val="90000"/>
              </a:lnSpc>
              <a:spcBef>
                <a:spcPts val="550"/>
              </a:spcBef>
              <a:spcAft>
                <a:spcPts val="0"/>
              </a:spcAft>
              <a:buClr>
                <a:schemeClr val="dk1"/>
              </a:buClr>
              <a:buSzPts val="1800"/>
              <a:buChar char="•"/>
              <a:defRPr/>
            </a:lvl8pPr>
            <a:lvl9pPr marL="4114800" lvl="8" indent="-342900" algn="l" rtl="0">
              <a:lnSpc>
                <a:spcPct val="90000"/>
              </a:lnSpc>
              <a:spcBef>
                <a:spcPts val="550"/>
              </a:spcBef>
              <a:spcAft>
                <a:spcPts val="0"/>
              </a:spcAft>
              <a:buClr>
                <a:schemeClr val="dk1"/>
              </a:buClr>
              <a:buSzPts val="1800"/>
              <a:buChar char="•"/>
              <a:defRPr/>
            </a:lvl9pPr>
          </a:lstStyle>
          <a:p>
            <a:endParaRPr/>
          </a:p>
        </p:txBody>
      </p:sp>
      <p:sp>
        <p:nvSpPr>
          <p:cNvPr id="79" name="Google Shape;79;p3"/>
          <p:cNvSpPr>
            <a:spLocks noGrp="1"/>
          </p:cNvSpPr>
          <p:nvPr>
            <p:ph type="pic" idx="9"/>
          </p:nvPr>
        </p:nvSpPr>
        <p:spPr>
          <a:xfrm>
            <a:off x="534840" y="4757621"/>
            <a:ext cx="1828800" cy="1828800"/>
          </a:xfrm>
          <a:prstGeom prst="rect">
            <a:avLst/>
          </a:prstGeom>
          <a:noFill/>
          <a:ln>
            <a:noFill/>
          </a:ln>
        </p:spPr>
      </p:sp>
      <p:sp>
        <p:nvSpPr>
          <p:cNvPr id="80" name="Google Shape;80;p3"/>
          <p:cNvSpPr>
            <a:spLocks noGrp="1"/>
          </p:cNvSpPr>
          <p:nvPr>
            <p:ph type="pic" idx="13"/>
          </p:nvPr>
        </p:nvSpPr>
        <p:spPr>
          <a:xfrm>
            <a:off x="2939712" y="4757621"/>
            <a:ext cx="1828800" cy="1828800"/>
          </a:xfrm>
          <a:prstGeom prst="rect">
            <a:avLst/>
          </a:prstGeom>
          <a:noFill/>
          <a:ln>
            <a:noFill/>
          </a:ln>
        </p:spPr>
      </p:sp>
      <p:sp>
        <p:nvSpPr>
          <p:cNvPr id="81" name="Google Shape;81;p3"/>
          <p:cNvSpPr>
            <a:spLocks noGrp="1"/>
          </p:cNvSpPr>
          <p:nvPr>
            <p:ph type="pic" idx="14"/>
          </p:nvPr>
        </p:nvSpPr>
        <p:spPr>
          <a:xfrm>
            <a:off x="5342016" y="4757621"/>
            <a:ext cx="1828800" cy="1828800"/>
          </a:xfrm>
          <a:prstGeom prst="rect">
            <a:avLst/>
          </a:prstGeom>
          <a:noFill/>
          <a:ln>
            <a:noFill/>
          </a:ln>
        </p:spPr>
      </p:sp>
      <p:sp>
        <p:nvSpPr>
          <p:cNvPr id="82" name="Google Shape;82;p3"/>
          <p:cNvSpPr>
            <a:spLocks noGrp="1"/>
          </p:cNvSpPr>
          <p:nvPr>
            <p:ph type="pic" idx="15"/>
          </p:nvPr>
        </p:nvSpPr>
        <p:spPr>
          <a:xfrm>
            <a:off x="7711152" y="4757621"/>
            <a:ext cx="1828800" cy="1828800"/>
          </a:xfrm>
          <a:prstGeom prst="rect">
            <a:avLst/>
          </a:prstGeom>
          <a:noFill/>
          <a:ln>
            <a:noFill/>
          </a:ln>
        </p:spPr>
      </p:sp>
      <p:sp>
        <p:nvSpPr>
          <p:cNvPr id="83" name="Google Shape;83;p3"/>
          <p:cNvSpPr txBox="1">
            <a:spLocks noGrp="1"/>
          </p:cNvSpPr>
          <p:nvPr>
            <p:ph type="body" idx="16"/>
          </p:nvPr>
        </p:nvSpPr>
        <p:spPr>
          <a:xfrm>
            <a:off x="228600" y="6741869"/>
            <a:ext cx="2404800" cy="731400"/>
          </a:xfrm>
          <a:prstGeom prst="rect">
            <a:avLst/>
          </a:prstGeom>
          <a:noFill/>
          <a:ln>
            <a:noFill/>
          </a:ln>
        </p:spPr>
        <p:txBody>
          <a:bodyPr spcFirstLastPara="1" wrap="square" lIns="91425" tIns="45700" rIns="91425" bIns="45700" anchor="t" anchorCtr="0">
            <a:normAutofit/>
          </a:bodyPr>
          <a:lstStyle>
            <a:lvl1pPr marL="457200" lvl="0" indent="-228600" algn="ctr" rtl="0">
              <a:lnSpc>
                <a:spcPct val="127777"/>
              </a:lnSpc>
              <a:spcBef>
                <a:spcPts val="1100"/>
              </a:spcBef>
              <a:spcAft>
                <a:spcPts val="0"/>
              </a:spcAft>
              <a:buClr>
                <a:srgbClr val="3F3F3F"/>
              </a:buClr>
              <a:buSzPts val="1800"/>
              <a:buNone/>
              <a:defRPr sz="1800">
                <a:solidFill>
                  <a:srgbClr val="3F3F3F"/>
                </a:solidFill>
                <a:latin typeface="Arial"/>
                <a:ea typeface="Arial"/>
                <a:cs typeface="Arial"/>
                <a:sym typeface="Arial"/>
              </a:defRPr>
            </a:lvl1pPr>
            <a:lvl2pPr marL="914400" lvl="1" indent="-228600" algn="l" rtl="0">
              <a:lnSpc>
                <a:spcPct val="90000"/>
              </a:lnSpc>
              <a:spcBef>
                <a:spcPts val="550"/>
              </a:spcBef>
              <a:spcAft>
                <a:spcPts val="0"/>
              </a:spcAft>
              <a:buClr>
                <a:schemeClr val="dk1"/>
              </a:buClr>
              <a:buSzPts val="2640"/>
              <a:buNone/>
              <a:defRPr>
                <a:latin typeface="Schoolbell"/>
                <a:ea typeface="Schoolbell"/>
                <a:cs typeface="Schoolbell"/>
                <a:sym typeface="Schoolbell"/>
              </a:defRPr>
            </a:lvl2pPr>
            <a:lvl3pPr marL="1371600" lvl="2" indent="-228600" algn="l" rtl="0">
              <a:lnSpc>
                <a:spcPct val="90000"/>
              </a:lnSpc>
              <a:spcBef>
                <a:spcPts val="550"/>
              </a:spcBef>
              <a:spcAft>
                <a:spcPts val="0"/>
              </a:spcAft>
              <a:buClr>
                <a:schemeClr val="dk1"/>
              </a:buClr>
              <a:buSzPts val="2200"/>
              <a:buNone/>
              <a:defRPr>
                <a:latin typeface="Schoolbell"/>
                <a:ea typeface="Schoolbell"/>
                <a:cs typeface="Schoolbell"/>
                <a:sym typeface="Schoolbell"/>
              </a:defRPr>
            </a:lvl3pPr>
            <a:lvl4pPr marL="1828800" lvl="3" indent="-228600" algn="l" rtl="0">
              <a:lnSpc>
                <a:spcPct val="90000"/>
              </a:lnSpc>
              <a:spcBef>
                <a:spcPts val="550"/>
              </a:spcBef>
              <a:spcAft>
                <a:spcPts val="0"/>
              </a:spcAft>
              <a:buClr>
                <a:schemeClr val="dk1"/>
              </a:buClr>
              <a:buSzPts val="1980"/>
              <a:buNone/>
              <a:defRPr>
                <a:latin typeface="Schoolbell"/>
                <a:ea typeface="Schoolbell"/>
                <a:cs typeface="Schoolbell"/>
                <a:sym typeface="Schoolbell"/>
              </a:defRPr>
            </a:lvl4pPr>
            <a:lvl5pPr marL="2286000" lvl="4" indent="-228600" algn="l" rtl="0">
              <a:lnSpc>
                <a:spcPct val="90000"/>
              </a:lnSpc>
              <a:spcBef>
                <a:spcPts val="550"/>
              </a:spcBef>
              <a:spcAft>
                <a:spcPts val="0"/>
              </a:spcAft>
              <a:buClr>
                <a:schemeClr val="dk1"/>
              </a:buClr>
              <a:buSzPts val="1980"/>
              <a:buNone/>
              <a:defRPr>
                <a:latin typeface="Schoolbell"/>
                <a:ea typeface="Schoolbell"/>
                <a:cs typeface="Schoolbell"/>
                <a:sym typeface="Schoolbell"/>
              </a:defRPr>
            </a:lvl5pPr>
            <a:lvl6pPr marL="2743200" lvl="5" indent="-342900" algn="l" rtl="0">
              <a:lnSpc>
                <a:spcPct val="90000"/>
              </a:lnSpc>
              <a:spcBef>
                <a:spcPts val="550"/>
              </a:spcBef>
              <a:spcAft>
                <a:spcPts val="0"/>
              </a:spcAft>
              <a:buClr>
                <a:schemeClr val="dk1"/>
              </a:buClr>
              <a:buSzPts val="1800"/>
              <a:buChar char="•"/>
              <a:defRPr/>
            </a:lvl6pPr>
            <a:lvl7pPr marL="3200400" lvl="6" indent="-342900" algn="l" rtl="0">
              <a:lnSpc>
                <a:spcPct val="90000"/>
              </a:lnSpc>
              <a:spcBef>
                <a:spcPts val="550"/>
              </a:spcBef>
              <a:spcAft>
                <a:spcPts val="0"/>
              </a:spcAft>
              <a:buClr>
                <a:schemeClr val="dk1"/>
              </a:buClr>
              <a:buSzPts val="1800"/>
              <a:buChar char="•"/>
              <a:defRPr/>
            </a:lvl7pPr>
            <a:lvl8pPr marL="3657600" lvl="7" indent="-342900" algn="l" rtl="0">
              <a:lnSpc>
                <a:spcPct val="90000"/>
              </a:lnSpc>
              <a:spcBef>
                <a:spcPts val="550"/>
              </a:spcBef>
              <a:spcAft>
                <a:spcPts val="0"/>
              </a:spcAft>
              <a:buClr>
                <a:schemeClr val="dk1"/>
              </a:buClr>
              <a:buSzPts val="1800"/>
              <a:buChar char="•"/>
              <a:defRPr/>
            </a:lvl8pPr>
            <a:lvl9pPr marL="4114800" lvl="8" indent="-342900" algn="l" rtl="0">
              <a:lnSpc>
                <a:spcPct val="90000"/>
              </a:lnSpc>
              <a:spcBef>
                <a:spcPts val="550"/>
              </a:spcBef>
              <a:spcAft>
                <a:spcPts val="0"/>
              </a:spcAft>
              <a:buClr>
                <a:schemeClr val="dk1"/>
              </a:buClr>
              <a:buSzPts val="1800"/>
              <a:buChar char="•"/>
              <a:defRPr/>
            </a:lvl9pPr>
          </a:lstStyle>
          <a:p>
            <a:endParaRPr/>
          </a:p>
        </p:txBody>
      </p:sp>
      <p:sp>
        <p:nvSpPr>
          <p:cNvPr id="84" name="Google Shape;84;p3"/>
          <p:cNvSpPr txBox="1">
            <a:spLocks noGrp="1"/>
          </p:cNvSpPr>
          <p:nvPr>
            <p:ph type="body" idx="17"/>
          </p:nvPr>
        </p:nvSpPr>
        <p:spPr>
          <a:xfrm>
            <a:off x="2943240" y="6741869"/>
            <a:ext cx="1828800" cy="731400"/>
          </a:xfrm>
          <a:prstGeom prst="rect">
            <a:avLst/>
          </a:prstGeom>
          <a:noFill/>
          <a:ln>
            <a:noFill/>
          </a:ln>
        </p:spPr>
        <p:txBody>
          <a:bodyPr spcFirstLastPara="1" wrap="square" lIns="91425" tIns="45700" rIns="91425" bIns="45700" anchor="t" anchorCtr="0">
            <a:normAutofit/>
          </a:bodyPr>
          <a:lstStyle>
            <a:lvl1pPr marL="457200" lvl="0" indent="-228600" algn="ctr" rtl="0">
              <a:lnSpc>
                <a:spcPct val="127777"/>
              </a:lnSpc>
              <a:spcBef>
                <a:spcPts val="1100"/>
              </a:spcBef>
              <a:spcAft>
                <a:spcPts val="0"/>
              </a:spcAft>
              <a:buClr>
                <a:srgbClr val="3F3F3F"/>
              </a:buClr>
              <a:buSzPts val="1800"/>
              <a:buNone/>
              <a:defRPr sz="1800">
                <a:solidFill>
                  <a:srgbClr val="3F3F3F"/>
                </a:solidFill>
                <a:latin typeface="Arial"/>
                <a:ea typeface="Arial"/>
                <a:cs typeface="Arial"/>
                <a:sym typeface="Arial"/>
              </a:defRPr>
            </a:lvl1pPr>
            <a:lvl2pPr marL="914400" lvl="1" indent="-228600" algn="l" rtl="0">
              <a:lnSpc>
                <a:spcPct val="90000"/>
              </a:lnSpc>
              <a:spcBef>
                <a:spcPts val="550"/>
              </a:spcBef>
              <a:spcAft>
                <a:spcPts val="0"/>
              </a:spcAft>
              <a:buClr>
                <a:schemeClr val="dk1"/>
              </a:buClr>
              <a:buSzPts val="2640"/>
              <a:buNone/>
              <a:defRPr>
                <a:latin typeface="Schoolbell"/>
                <a:ea typeface="Schoolbell"/>
                <a:cs typeface="Schoolbell"/>
                <a:sym typeface="Schoolbell"/>
              </a:defRPr>
            </a:lvl2pPr>
            <a:lvl3pPr marL="1371600" lvl="2" indent="-228600" algn="l" rtl="0">
              <a:lnSpc>
                <a:spcPct val="90000"/>
              </a:lnSpc>
              <a:spcBef>
                <a:spcPts val="550"/>
              </a:spcBef>
              <a:spcAft>
                <a:spcPts val="0"/>
              </a:spcAft>
              <a:buClr>
                <a:schemeClr val="dk1"/>
              </a:buClr>
              <a:buSzPts val="2200"/>
              <a:buNone/>
              <a:defRPr>
                <a:latin typeface="Schoolbell"/>
                <a:ea typeface="Schoolbell"/>
                <a:cs typeface="Schoolbell"/>
                <a:sym typeface="Schoolbell"/>
              </a:defRPr>
            </a:lvl3pPr>
            <a:lvl4pPr marL="1828800" lvl="3" indent="-228600" algn="l" rtl="0">
              <a:lnSpc>
                <a:spcPct val="90000"/>
              </a:lnSpc>
              <a:spcBef>
                <a:spcPts val="550"/>
              </a:spcBef>
              <a:spcAft>
                <a:spcPts val="0"/>
              </a:spcAft>
              <a:buClr>
                <a:schemeClr val="dk1"/>
              </a:buClr>
              <a:buSzPts val="1980"/>
              <a:buNone/>
              <a:defRPr>
                <a:latin typeface="Schoolbell"/>
                <a:ea typeface="Schoolbell"/>
                <a:cs typeface="Schoolbell"/>
                <a:sym typeface="Schoolbell"/>
              </a:defRPr>
            </a:lvl4pPr>
            <a:lvl5pPr marL="2286000" lvl="4" indent="-228600" algn="l" rtl="0">
              <a:lnSpc>
                <a:spcPct val="90000"/>
              </a:lnSpc>
              <a:spcBef>
                <a:spcPts val="550"/>
              </a:spcBef>
              <a:spcAft>
                <a:spcPts val="0"/>
              </a:spcAft>
              <a:buClr>
                <a:schemeClr val="dk1"/>
              </a:buClr>
              <a:buSzPts val="1980"/>
              <a:buNone/>
              <a:defRPr>
                <a:latin typeface="Schoolbell"/>
                <a:ea typeface="Schoolbell"/>
                <a:cs typeface="Schoolbell"/>
                <a:sym typeface="Schoolbell"/>
              </a:defRPr>
            </a:lvl5pPr>
            <a:lvl6pPr marL="2743200" lvl="5" indent="-342900" algn="l" rtl="0">
              <a:lnSpc>
                <a:spcPct val="90000"/>
              </a:lnSpc>
              <a:spcBef>
                <a:spcPts val="550"/>
              </a:spcBef>
              <a:spcAft>
                <a:spcPts val="0"/>
              </a:spcAft>
              <a:buClr>
                <a:schemeClr val="dk1"/>
              </a:buClr>
              <a:buSzPts val="1800"/>
              <a:buChar char="•"/>
              <a:defRPr/>
            </a:lvl6pPr>
            <a:lvl7pPr marL="3200400" lvl="6" indent="-342900" algn="l" rtl="0">
              <a:lnSpc>
                <a:spcPct val="90000"/>
              </a:lnSpc>
              <a:spcBef>
                <a:spcPts val="550"/>
              </a:spcBef>
              <a:spcAft>
                <a:spcPts val="0"/>
              </a:spcAft>
              <a:buClr>
                <a:schemeClr val="dk1"/>
              </a:buClr>
              <a:buSzPts val="1800"/>
              <a:buChar char="•"/>
              <a:defRPr/>
            </a:lvl7pPr>
            <a:lvl8pPr marL="3657600" lvl="7" indent="-342900" algn="l" rtl="0">
              <a:lnSpc>
                <a:spcPct val="90000"/>
              </a:lnSpc>
              <a:spcBef>
                <a:spcPts val="550"/>
              </a:spcBef>
              <a:spcAft>
                <a:spcPts val="0"/>
              </a:spcAft>
              <a:buClr>
                <a:schemeClr val="dk1"/>
              </a:buClr>
              <a:buSzPts val="1800"/>
              <a:buChar char="•"/>
              <a:defRPr/>
            </a:lvl8pPr>
            <a:lvl9pPr marL="4114800" lvl="8" indent="-342900" algn="l" rtl="0">
              <a:lnSpc>
                <a:spcPct val="90000"/>
              </a:lnSpc>
              <a:spcBef>
                <a:spcPts val="550"/>
              </a:spcBef>
              <a:spcAft>
                <a:spcPts val="0"/>
              </a:spcAft>
              <a:buClr>
                <a:schemeClr val="dk1"/>
              </a:buClr>
              <a:buSzPts val="1800"/>
              <a:buChar char="•"/>
              <a:defRPr/>
            </a:lvl9pPr>
          </a:lstStyle>
          <a:p>
            <a:endParaRPr/>
          </a:p>
        </p:txBody>
      </p:sp>
      <p:sp>
        <p:nvSpPr>
          <p:cNvPr id="85" name="Google Shape;85;p3"/>
          <p:cNvSpPr txBox="1">
            <a:spLocks noGrp="1"/>
          </p:cNvSpPr>
          <p:nvPr>
            <p:ph type="body" idx="18"/>
          </p:nvPr>
        </p:nvSpPr>
        <p:spPr>
          <a:xfrm>
            <a:off x="5338968" y="6737853"/>
            <a:ext cx="1828800" cy="731400"/>
          </a:xfrm>
          <a:prstGeom prst="rect">
            <a:avLst/>
          </a:prstGeom>
          <a:noFill/>
          <a:ln>
            <a:noFill/>
          </a:ln>
        </p:spPr>
        <p:txBody>
          <a:bodyPr spcFirstLastPara="1" wrap="square" lIns="91425" tIns="45700" rIns="91425" bIns="45700" anchor="t" anchorCtr="0">
            <a:normAutofit/>
          </a:bodyPr>
          <a:lstStyle>
            <a:lvl1pPr marL="457200" lvl="0" indent="-228600" algn="ctr" rtl="0">
              <a:lnSpc>
                <a:spcPct val="127777"/>
              </a:lnSpc>
              <a:spcBef>
                <a:spcPts val="1100"/>
              </a:spcBef>
              <a:spcAft>
                <a:spcPts val="0"/>
              </a:spcAft>
              <a:buClr>
                <a:srgbClr val="3F3F3F"/>
              </a:buClr>
              <a:buSzPts val="1800"/>
              <a:buNone/>
              <a:defRPr sz="1800">
                <a:solidFill>
                  <a:srgbClr val="3F3F3F"/>
                </a:solidFill>
                <a:latin typeface="Arial"/>
                <a:ea typeface="Arial"/>
                <a:cs typeface="Arial"/>
                <a:sym typeface="Arial"/>
              </a:defRPr>
            </a:lvl1pPr>
            <a:lvl2pPr marL="914400" lvl="1" indent="-228600" algn="l" rtl="0">
              <a:lnSpc>
                <a:spcPct val="90000"/>
              </a:lnSpc>
              <a:spcBef>
                <a:spcPts val="550"/>
              </a:spcBef>
              <a:spcAft>
                <a:spcPts val="0"/>
              </a:spcAft>
              <a:buClr>
                <a:schemeClr val="dk1"/>
              </a:buClr>
              <a:buSzPts val="2640"/>
              <a:buNone/>
              <a:defRPr>
                <a:latin typeface="Schoolbell"/>
                <a:ea typeface="Schoolbell"/>
                <a:cs typeface="Schoolbell"/>
                <a:sym typeface="Schoolbell"/>
              </a:defRPr>
            </a:lvl2pPr>
            <a:lvl3pPr marL="1371600" lvl="2" indent="-228600" algn="l" rtl="0">
              <a:lnSpc>
                <a:spcPct val="90000"/>
              </a:lnSpc>
              <a:spcBef>
                <a:spcPts val="550"/>
              </a:spcBef>
              <a:spcAft>
                <a:spcPts val="0"/>
              </a:spcAft>
              <a:buClr>
                <a:schemeClr val="dk1"/>
              </a:buClr>
              <a:buSzPts val="2200"/>
              <a:buNone/>
              <a:defRPr>
                <a:latin typeface="Schoolbell"/>
                <a:ea typeface="Schoolbell"/>
                <a:cs typeface="Schoolbell"/>
                <a:sym typeface="Schoolbell"/>
              </a:defRPr>
            </a:lvl3pPr>
            <a:lvl4pPr marL="1828800" lvl="3" indent="-228600" algn="l" rtl="0">
              <a:lnSpc>
                <a:spcPct val="90000"/>
              </a:lnSpc>
              <a:spcBef>
                <a:spcPts val="550"/>
              </a:spcBef>
              <a:spcAft>
                <a:spcPts val="0"/>
              </a:spcAft>
              <a:buClr>
                <a:schemeClr val="dk1"/>
              </a:buClr>
              <a:buSzPts val="1980"/>
              <a:buNone/>
              <a:defRPr>
                <a:latin typeface="Schoolbell"/>
                <a:ea typeface="Schoolbell"/>
                <a:cs typeface="Schoolbell"/>
                <a:sym typeface="Schoolbell"/>
              </a:defRPr>
            </a:lvl4pPr>
            <a:lvl5pPr marL="2286000" lvl="4" indent="-228600" algn="l" rtl="0">
              <a:lnSpc>
                <a:spcPct val="90000"/>
              </a:lnSpc>
              <a:spcBef>
                <a:spcPts val="550"/>
              </a:spcBef>
              <a:spcAft>
                <a:spcPts val="0"/>
              </a:spcAft>
              <a:buClr>
                <a:schemeClr val="dk1"/>
              </a:buClr>
              <a:buSzPts val="1980"/>
              <a:buNone/>
              <a:defRPr>
                <a:latin typeface="Schoolbell"/>
                <a:ea typeface="Schoolbell"/>
                <a:cs typeface="Schoolbell"/>
                <a:sym typeface="Schoolbell"/>
              </a:defRPr>
            </a:lvl5pPr>
            <a:lvl6pPr marL="2743200" lvl="5" indent="-342900" algn="l" rtl="0">
              <a:lnSpc>
                <a:spcPct val="90000"/>
              </a:lnSpc>
              <a:spcBef>
                <a:spcPts val="550"/>
              </a:spcBef>
              <a:spcAft>
                <a:spcPts val="0"/>
              </a:spcAft>
              <a:buClr>
                <a:schemeClr val="dk1"/>
              </a:buClr>
              <a:buSzPts val="1800"/>
              <a:buChar char="•"/>
              <a:defRPr/>
            </a:lvl6pPr>
            <a:lvl7pPr marL="3200400" lvl="6" indent="-342900" algn="l" rtl="0">
              <a:lnSpc>
                <a:spcPct val="90000"/>
              </a:lnSpc>
              <a:spcBef>
                <a:spcPts val="550"/>
              </a:spcBef>
              <a:spcAft>
                <a:spcPts val="0"/>
              </a:spcAft>
              <a:buClr>
                <a:schemeClr val="dk1"/>
              </a:buClr>
              <a:buSzPts val="1800"/>
              <a:buChar char="•"/>
              <a:defRPr/>
            </a:lvl7pPr>
            <a:lvl8pPr marL="3657600" lvl="7" indent="-342900" algn="l" rtl="0">
              <a:lnSpc>
                <a:spcPct val="90000"/>
              </a:lnSpc>
              <a:spcBef>
                <a:spcPts val="550"/>
              </a:spcBef>
              <a:spcAft>
                <a:spcPts val="0"/>
              </a:spcAft>
              <a:buClr>
                <a:schemeClr val="dk1"/>
              </a:buClr>
              <a:buSzPts val="1800"/>
              <a:buChar char="•"/>
              <a:defRPr/>
            </a:lvl8pPr>
            <a:lvl9pPr marL="4114800" lvl="8" indent="-342900" algn="l" rtl="0">
              <a:lnSpc>
                <a:spcPct val="90000"/>
              </a:lnSpc>
              <a:spcBef>
                <a:spcPts val="550"/>
              </a:spcBef>
              <a:spcAft>
                <a:spcPts val="0"/>
              </a:spcAft>
              <a:buClr>
                <a:schemeClr val="dk1"/>
              </a:buClr>
              <a:buSzPts val="1800"/>
              <a:buChar char="•"/>
              <a:defRPr/>
            </a:lvl9pPr>
          </a:lstStyle>
          <a:p>
            <a:endParaRPr/>
          </a:p>
        </p:txBody>
      </p:sp>
      <p:sp>
        <p:nvSpPr>
          <p:cNvPr id="86" name="Google Shape;86;p3"/>
          <p:cNvSpPr txBox="1">
            <a:spLocks noGrp="1"/>
          </p:cNvSpPr>
          <p:nvPr>
            <p:ph type="body" idx="19"/>
          </p:nvPr>
        </p:nvSpPr>
        <p:spPr>
          <a:xfrm>
            <a:off x="7707264" y="6737853"/>
            <a:ext cx="1828800" cy="731400"/>
          </a:xfrm>
          <a:prstGeom prst="rect">
            <a:avLst/>
          </a:prstGeom>
          <a:noFill/>
          <a:ln>
            <a:noFill/>
          </a:ln>
        </p:spPr>
        <p:txBody>
          <a:bodyPr spcFirstLastPara="1" wrap="square" lIns="91425" tIns="45700" rIns="91425" bIns="45700" anchor="t" anchorCtr="0">
            <a:normAutofit/>
          </a:bodyPr>
          <a:lstStyle>
            <a:lvl1pPr marL="457200" lvl="0" indent="-228600" algn="ctr" rtl="0">
              <a:lnSpc>
                <a:spcPct val="127777"/>
              </a:lnSpc>
              <a:spcBef>
                <a:spcPts val="1100"/>
              </a:spcBef>
              <a:spcAft>
                <a:spcPts val="0"/>
              </a:spcAft>
              <a:buClr>
                <a:srgbClr val="3F3F3F"/>
              </a:buClr>
              <a:buSzPts val="1800"/>
              <a:buNone/>
              <a:defRPr sz="1800">
                <a:solidFill>
                  <a:srgbClr val="3F3F3F"/>
                </a:solidFill>
                <a:latin typeface="Arial"/>
                <a:ea typeface="Arial"/>
                <a:cs typeface="Arial"/>
                <a:sym typeface="Arial"/>
              </a:defRPr>
            </a:lvl1pPr>
            <a:lvl2pPr marL="914400" lvl="1" indent="-228600" algn="l" rtl="0">
              <a:lnSpc>
                <a:spcPct val="90000"/>
              </a:lnSpc>
              <a:spcBef>
                <a:spcPts val="550"/>
              </a:spcBef>
              <a:spcAft>
                <a:spcPts val="0"/>
              </a:spcAft>
              <a:buClr>
                <a:schemeClr val="dk1"/>
              </a:buClr>
              <a:buSzPts val="2640"/>
              <a:buNone/>
              <a:defRPr>
                <a:latin typeface="Schoolbell"/>
                <a:ea typeface="Schoolbell"/>
                <a:cs typeface="Schoolbell"/>
                <a:sym typeface="Schoolbell"/>
              </a:defRPr>
            </a:lvl2pPr>
            <a:lvl3pPr marL="1371600" lvl="2" indent="-228600" algn="l" rtl="0">
              <a:lnSpc>
                <a:spcPct val="90000"/>
              </a:lnSpc>
              <a:spcBef>
                <a:spcPts val="550"/>
              </a:spcBef>
              <a:spcAft>
                <a:spcPts val="0"/>
              </a:spcAft>
              <a:buClr>
                <a:schemeClr val="dk1"/>
              </a:buClr>
              <a:buSzPts val="2200"/>
              <a:buNone/>
              <a:defRPr>
                <a:latin typeface="Schoolbell"/>
                <a:ea typeface="Schoolbell"/>
                <a:cs typeface="Schoolbell"/>
                <a:sym typeface="Schoolbell"/>
              </a:defRPr>
            </a:lvl3pPr>
            <a:lvl4pPr marL="1828800" lvl="3" indent="-228600" algn="l" rtl="0">
              <a:lnSpc>
                <a:spcPct val="90000"/>
              </a:lnSpc>
              <a:spcBef>
                <a:spcPts val="550"/>
              </a:spcBef>
              <a:spcAft>
                <a:spcPts val="0"/>
              </a:spcAft>
              <a:buClr>
                <a:schemeClr val="dk1"/>
              </a:buClr>
              <a:buSzPts val="1980"/>
              <a:buNone/>
              <a:defRPr>
                <a:latin typeface="Schoolbell"/>
                <a:ea typeface="Schoolbell"/>
                <a:cs typeface="Schoolbell"/>
                <a:sym typeface="Schoolbell"/>
              </a:defRPr>
            </a:lvl4pPr>
            <a:lvl5pPr marL="2286000" lvl="4" indent="-228600" algn="l" rtl="0">
              <a:lnSpc>
                <a:spcPct val="90000"/>
              </a:lnSpc>
              <a:spcBef>
                <a:spcPts val="550"/>
              </a:spcBef>
              <a:spcAft>
                <a:spcPts val="0"/>
              </a:spcAft>
              <a:buClr>
                <a:schemeClr val="dk1"/>
              </a:buClr>
              <a:buSzPts val="1980"/>
              <a:buNone/>
              <a:defRPr>
                <a:latin typeface="Schoolbell"/>
                <a:ea typeface="Schoolbell"/>
                <a:cs typeface="Schoolbell"/>
                <a:sym typeface="Schoolbell"/>
              </a:defRPr>
            </a:lvl5pPr>
            <a:lvl6pPr marL="2743200" lvl="5" indent="-342900" algn="l" rtl="0">
              <a:lnSpc>
                <a:spcPct val="90000"/>
              </a:lnSpc>
              <a:spcBef>
                <a:spcPts val="550"/>
              </a:spcBef>
              <a:spcAft>
                <a:spcPts val="0"/>
              </a:spcAft>
              <a:buClr>
                <a:schemeClr val="dk1"/>
              </a:buClr>
              <a:buSzPts val="1800"/>
              <a:buChar char="•"/>
              <a:defRPr/>
            </a:lvl6pPr>
            <a:lvl7pPr marL="3200400" lvl="6" indent="-342900" algn="l" rtl="0">
              <a:lnSpc>
                <a:spcPct val="90000"/>
              </a:lnSpc>
              <a:spcBef>
                <a:spcPts val="550"/>
              </a:spcBef>
              <a:spcAft>
                <a:spcPts val="0"/>
              </a:spcAft>
              <a:buClr>
                <a:schemeClr val="dk1"/>
              </a:buClr>
              <a:buSzPts val="1800"/>
              <a:buChar char="•"/>
              <a:defRPr/>
            </a:lvl7pPr>
            <a:lvl8pPr marL="3657600" lvl="7" indent="-342900" algn="l" rtl="0">
              <a:lnSpc>
                <a:spcPct val="90000"/>
              </a:lnSpc>
              <a:spcBef>
                <a:spcPts val="550"/>
              </a:spcBef>
              <a:spcAft>
                <a:spcPts val="0"/>
              </a:spcAft>
              <a:buClr>
                <a:schemeClr val="dk1"/>
              </a:buClr>
              <a:buSzPts val="1800"/>
              <a:buChar char="•"/>
              <a:defRPr/>
            </a:lvl8pPr>
            <a:lvl9pPr marL="4114800" lvl="8" indent="-342900" algn="l" rtl="0">
              <a:lnSpc>
                <a:spcPct val="90000"/>
              </a:lnSpc>
              <a:spcBef>
                <a:spcPts val="550"/>
              </a:spcBef>
              <a:spcAft>
                <a:spcPts val="0"/>
              </a:spcAft>
              <a:buClr>
                <a:schemeClr val="dk1"/>
              </a:buClr>
              <a:buSzPts val="1800"/>
              <a:buChar char="•"/>
              <a:defRPr/>
            </a:lvl9pPr>
          </a:lstStyle>
          <a:p>
            <a:endParaRPr/>
          </a:p>
        </p:txBody>
      </p:sp>
      <p:sp>
        <p:nvSpPr>
          <p:cNvPr id="87" name="Google Shape;87;p3"/>
          <p:cNvSpPr txBox="1">
            <a:spLocks noGrp="1"/>
          </p:cNvSpPr>
          <p:nvPr>
            <p:ph type="title"/>
          </p:nvPr>
        </p:nvSpPr>
        <p:spPr>
          <a:xfrm>
            <a:off x="457200" y="413812"/>
            <a:ext cx="9144000" cy="640200"/>
          </a:xfrm>
          <a:prstGeom prst="rect">
            <a:avLst/>
          </a:prstGeom>
          <a:noFill/>
          <a:ln>
            <a:noFill/>
          </a:ln>
        </p:spPr>
        <p:txBody>
          <a:bodyPr spcFirstLastPara="1" wrap="square" lIns="91425" tIns="45700" rIns="91425" bIns="45700" anchor="ctr" anchorCtr="0">
            <a:normAutofit/>
          </a:bodyPr>
          <a:lstStyle>
            <a:lvl1pPr lvl="0" algn="ctr" rtl="0">
              <a:lnSpc>
                <a:spcPct val="90000"/>
              </a:lnSpc>
              <a:spcBef>
                <a:spcPts val="0"/>
              </a:spcBef>
              <a:spcAft>
                <a:spcPts val="0"/>
              </a:spcAft>
              <a:buClr>
                <a:schemeClr val="dk1"/>
              </a:buClr>
              <a:buSzPts val="3600"/>
              <a:buFont typeface="Schoolbell"/>
              <a:buNone/>
              <a:defRPr sz="3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Tree>
    <p:extLst>
      <p:ext uri="{BB962C8B-B14F-4D97-AF65-F5344CB8AC3E}">
        <p14:creationId xmlns:p14="http://schemas.microsoft.com/office/powerpoint/2010/main" val="583338093"/>
      </p:ext>
    </p:extLst>
  </p:cSld>
  <p:clrMapOvr>
    <a:masterClrMapping/>
  </p:clrMapOvr>
  <p:extLst>
    <p:ext uri="{DCECCB84-F9BA-43D5-87BE-67443E8EF086}">
      <p15:sldGuideLst xmlns:p15="http://schemas.microsoft.com/office/powerpoint/2012/main"/>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2_Custom Layout">
  <p:cSld name="2_Custom Layout">
    <p:bg>
      <p:bgPr>
        <a:solidFill>
          <a:srgbClr val="87C3CD"/>
        </a:solidFill>
        <a:effectLst/>
      </p:bgPr>
    </p:bg>
    <p:spTree>
      <p:nvGrpSpPr>
        <p:cNvPr id="1" name="Shape 88"/>
        <p:cNvGrpSpPr/>
        <p:nvPr/>
      </p:nvGrpSpPr>
      <p:grpSpPr>
        <a:xfrm>
          <a:off x="0" y="0"/>
          <a:ext cx="0" cy="0"/>
          <a:chOff x="0" y="0"/>
          <a:chExt cx="0" cy="0"/>
        </a:xfrm>
      </p:grpSpPr>
      <p:sp>
        <p:nvSpPr>
          <p:cNvPr id="89" name="Google Shape;89;p4"/>
          <p:cNvSpPr txBox="1">
            <a:spLocks noGrp="1"/>
          </p:cNvSpPr>
          <p:nvPr>
            <p:ph type="title"/>
          </p:nvPr>
        </p:nvSpPr>
        <p:spPr>
          <a:xfrm>
            <a:off x="457200" y="3108960"/>
            <a:ext cx="3977700" cy="1847100"/>
          </a:xfrm>
          <a:prstGeom prst="rect">
            <a:avLst/>
          </a:prstGeom>
          <a:noFill/>
          <a:ln>
            <a:noFill/>
          </a:ln>
        </p:spPr>
        <p:txBody>
          <a:bodyPr spcFirstLastPara="1" wrap="square" lIns="91425" tIns="45700" rIns="91425" bIns="45700" anchor="ctr" anchorCtr="0">
            <a:normAutofit/>
          </a:bodyPr>
          <a:lstStyle>
            <a:lvl1pPr lvl="0" algn="l" rtl="0">
              <a:lnSpc>
                <a:spcPct val="145833"/>
              </a:lnSpc>
              <a:spcBef>
                <a:spcPts val="0"/>
              </a:spcBef>
              <a:spcAft>
                <a:spcPts val="0"/>
              </a:spcAft>
              <a:buClr>
                <a:srgbClr val="3F3F3F"/>
              </a:buClr>
              <a:buSzPts val="4800"/>
              <a:buFont typeface="Schoolbell"/>
              <a:buNone/>
              <a:defRPr sz="4800">
                <a:solidFill>
                  <a:srgbClr val="3F3F3F"/>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90" name="Google Shape;90;p4"/>
          <p:cNvSpPr>
            <a:spLocks noGrp="1"/>
          </p:cNvSpPr>
          <p:nvPr>
            <p:ph type="pic" idx="2"/>
          </p:nvPr>
        </p:nvSpPr>
        <p:spPr>
          <a:xfrm>
            <a:off x="4434840" y="457200"/>
            <a:ext cx="5623500" cy="6858000"/>
          </a:xfrm>
          <a:prstGeom prst="rect">
            <a:avLst/>
          </a:prstGeom>
          <a:noFill/>
          <a:ln>
            <a:noFill/>
          </a:ln>
        </p:spPr>
      </p:sp>
    </p:spTree>
    <p:extLst>
      <p:ext uri="{BB962C8B-B14F-4D97-AF65-F5344CB8AC3E}">
        <p14:creationId xmlns:p14="http://schemas.microsoft.com/office/powerpoint/2010/main" val="172979699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1_Custom Layout">
  <p:cSld name="1_Custom Layout">
    <p:bg>
      <p:bgPr>
        <a:solidFill>
          <a:schemeClr val="accent1"/>
        </a:solidFill>
        <a:effectLst/>
      </p:bgPr>
    </p:bg>
    <p:spTree>
      <p:nvGrpSpPr>
        <p:cNvPr id="1" name="Shape 91"/>
        <p:cNvGrpSpPr/>
        <p:nvPr/>
      </p:nvGrpSpPr>
      <p:grpSpPr>
        <a:xfrm>
          <a:off x="0" y="0"/>
          <a:ext cx="0" cy="0"/>
          <a:chOff x="0" y="0"/>
          <a:chExt cx="0" cy="0"/>
        </a:xfrm>
      </p:grpSpPr>
      <p:sp>
        <p:nvSpPr>
          <p:cNvPr id="92" name="Google Shape;92;p5"/>
          <p:cNvSpPr txBox="1">
            <a:spLocks noGrp="1"/>
          </p:cNvSpPr>
          <p:nvPr>
            <p:ph type="title"/>
          </p:nvPr>
        </p:nvSpPr>
        <p:spPr>
          <a:xfrm>
            <a:off x="484632" y="2221992"/>
            <a:ext cx="3977700" cy="3639300"/>
          </a:xfrm>
          <a:prstGeom prst="rect">
            <a:avLst/>
          </a:prstGeom>
          <a:noFill/>
          <a:ln>
            <a:noFill/>
          </a:ln>
        </p:spPr>
        <p:txBody>
          <a:bodyPr spcFirstLastPara="1" wrap="square" lIns="91425" tIns="45700" rIns="91425" bIns="45700" anchor="t" anchorCtr="0">
            <a:normAutofit/>
          </a:bodyPr>
          <a:lstStyle>
            <a:lvl1pPr lvl="0" algn="l" rtl="0">
              <a:lnSpc>
                <a:spcPct val="145833"/>
              </a:lnSpc>
              <a:spcBef>
                <a:spcPts val="0"/>
              </a:spcBef>
              <a:spcAft>
                <a:spcPts val="0"/>
              </a:spcAft>
              <a:buClr>
                <a:schemeClr val="lt1"/>
              </a:buClr>
              <a:buSzPts val="4800"/>
              <a:buFont typeface="Schoolbell"/>
              <a:buNone/>
              <a:defRPr sz="48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93" name="Google Shape;93;p5"/>
          <p:cNvSpPr>
            <a:spLocks noGrp="1"/>
          </p:cNvSpPr>
          <p:nvPr>
            <p:ph type="pic" idx="2"/>
          </p:nvPr>
        </p:nvSpPr>
        <p:spPr>
          <a:xfrm>
            <a:off x="4434840" y="457200"/>
            <a:ext cx="5623500" cy="6858000"/>
          </a:xfrm>
          <a:prstGeom prst="rect">
            <a:avLst/>
          </a:prstGeom>
          <a:noFill/>
          <a:ln>
            <a:noFill/>
          </a:ln>
        </p:spPr>
      </p:sp>
    </p:spTree>
    <p:extLst>
      <p:ext uri="{BB962C8B-B14F-4D97-AF65-F5344CB8AC3E}">
        <p14:creationId xmlns:p14="http://schemas.microsoft.com/office/powerpoint/2010/main" val="58842363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3_Custom Layout">
  <p:cSld name="3_Custom Layout">
    <p:bg>
      <p:bgPr>
        <a:solidFill>
          <a:srgbClr val="87C3CD"/>
        </a:solidFill>
        <a:effectLst/>
      </p:bgPr>
    </p:bg>
    <p:spTree>
      <p:nvGrpSpPr>
        <p:cNvPr id="1" name="Shape 94"/>
        <p:cNvGrpSpPr/>
        <p:nvPr/>
      </p:nvGrpSpPr>
      <p:grpSpPr>
        <a:xfrm>
          <a:off x="0" y="0"/>
          <a:ext cx="0" cy="0"/>
          <a:chOff x="0" y="0"/>
          <a:chExt cx="0" cy="0"/>
        </a:xfrm>
      </p:grpSpPr>
      <p:sp>
        <p:nvSpPr>
          <p:cNvPr id="95" name="Google Shape;95;p6"/>
          <p:cNvSpPr txBox="1">
            <a:spLocks noGrp="1"/>
          </p:cNvSpPr>
          <p:nvPr>
            <p:ph type="title"/>
          </p:nvPr>
        </p:nvSpPr>
        <p:spPr>
          <a:xfrm>
            <a:off x="457200" y="457200"/>
            <a:ext cx="3447300" cy="2670000"/>
          </a:xfrm>
          <a:prstGeom prst="rect">
            <a:avLst/>
          </a:prstGeom>
          <a:noFill/>
          <a:ln>
            <a:noFill/>
          </a:ln>
        </p:spPr>
        <p:txBody>
          <a:bodyPr spcFirstLastPara="1" wrap="square" lIns="91425" tIns="45700" rIns="91425" bIns="45700" anchor="t" anchorCtr="0">
            <a:normAutofit/>
          </a:bodyPr>
          <a:lstStyle>
            <a:lvl1pPr lvl="0" algn="l" rtl="0">
              <a:lnSpc>
                <a:spcPct val="145833"/>
              </a:lnSpc>
              <a:spcBef>
                <a:spcPts val="0"/>
              </a:spcBef>
              <a:spcAft>
                <a:spcPts val="0"/>
              </a:spcAft>
              <a:buClr>
                <a:srgbClr val="3F3F3F"/>
              </a:buClr>
              <a:buSzPts val="4800"/>
              <a:buFont typeface="Schoolbell"/>
              <a:buNone/>
              <a:defRPr sz="4800">
                <a:solidFill>
                  <a:srgbClr val="3F3F3F"/>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96" name="Google Shape;96;p6"/>
          <p:cNvSpPr>
            <a:spLocks noGrp="1"/>
          </p:cNvSpPr>
          <p:nvPr>
            <p:ph type="pic" idx="2"/>
          </p:nvPr>
        </p:nvSpPr>
        <p:spPr>
          <a:xfrm>
            <a:off x="4434840" y="2148840"/>
            <a:ext cx="5623500" cy="5623500"/>
          </a:xfrm>
          <a:prstGeom prst="rect">
            <a:avLst/>
          </a:prstGeom>
          <a:noFill/>
          <a:ln>
            <a:noFill/>
          </a:ln>
        </p:spPr>
      </p:sp>
    </p:spTree>
    <p:extLst>
      <p:ext uri="{BB962C8B-B14F-4D97-AF65-F5344CB8AC3E}">
        <p14:creationId xmlns:p14="http://schemas.microsoft.com/office/powerpoint/2010/main" val="40286959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11" name="Picture 10" descr="Celestia-R1---OverlayTitle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8137525" cy="7772400"/>
          </a:xfrm>
          <a:prstGeom prst="rect">
            <a:avLst/>
          </a:prstGeom>
        </p:spPr>
      </p:pic>
      <p:sp>
        <p:nvSpPr>
          <p:cNvPr id="2" name="Title 1"/>
          <p:cNvSpPr>
            <a:spLocks noGrp="1"/>
          </p:cNvSpPr>
          <p:nvPr>
            <p:ph type="ctrTitle"/>
          </p:nvPr>
        </p:nvSpPr>
        <p:spPr>
          <a:xfrm>
            <a:off x="3018370" y="2226169"/>
            <a:ext cx="6285651" cy="2744326"/>
          </a:xfrm>
        </p:spPr>
        <p:txBody>
          <a:bodyPr anchor="b">
            <a:normAutofit/>
          </a:bodyPr>
          <a:lstStyle>
            <a:lvl1pPr algn="r">
              <a:defRPr sz="4840">
                <a:effectLst/>
              </a:defRPr>
            </a:lvl1pPr>
          </a:lstStyle>
          <a:p>
            <a:r>
              <a:rPr lang="en-US"/>
              <a:t>Click to edit Master title style</a:t>
            </a:r>
            <a:endParaRPr lang="en-US" dirty="0"/>
          </a:p>
        </p:txBody>
      </p:sp>
      <p:sp>
        <p:nvSpPr>
          <p:cNvPr id="3" name="Subtitle 2"/>
          <p:cNvSpPr>
            <a:spLocks noGrp="1"/>
          </p:cNvSpPr>
          <p:nvPr>
            <p:ph type="subTitle" idx="1"/>
          </p:nvPr>
        </p:nvSpPr>
        <p:spPr>
          <a:xfrm>
            <a:off x="3018370" y="4970498"/>
            <a:ext cx="6285651" cy="1592863"/>
          </a:xfrm>
        </p:spPr>
        <p:txBody>
          <a:bodyPr anchor="t">
            <a:normAutofit/>
          </a:bodyPr>
          <a:lstStyle>
            <a:lvl1pPr marL="0" indent="0" algn="r">
              <a:buNone/>
              <a:defRPr sz="1980" cap="all">
                <a:solidFill>
                  <a:schemeClr val="tx1"/>
                </a:solidFill>
              </a:defRPr>
            </a:lvl1pPr>
            <a:lvl2pPr marL="502920" indent="0" algn="ctr">
              <a:buNone/>
              <a:defRPr>
                <a:solidFill>
                  <a:schemeClr val="tx1">
                    <a:tint val="75000"/>
                  </a:schemeClr>
                </a:solidFill>
              </a:defRPr>
            </a:lvl2pPr>
            <a:lvl3pPr marL="1005840" indent="0" algn="ctr">
              <a:buNone/>
              <a:defRPr>
                <a:solidFill>
                  <a:schemeClr val="tx1">
                    <a:tint val="75000"/>
                  </a:schemeClr>
                </a:solidFill>
              </a:defRPr>
            </a:lvl3pPr>
            <a:lvl4pPr marL="1508760" indent="0" algn="ctr">
              <a:buNone/>
              <a:defRPr>
                <a:solidFill>
                  <a:schemeClr val="tx1">
                    <a:tint val="75000"/>
                  </a:schemeClr>
                </a:solidFill>
              </a:defRPr>
            </a:lvl4pPr>
            <a:lvl5pPr marL="2011680" indent="0" algn="ctr">
              <a:buNone/>
              <a:defRPr>
                <a:solidFill>
                  <a:schemeClr val="tx1">
                    <a:tint val="75000"/>
                  </a:schemeClr>
                </a:solidFill>
              </a:defRPr>
            </a:lvl5pPr>
            <a:lvl6pPr marL="2514600" indent="0" algn="ctr">
              <a:buNone/>
              <a:defRPr>
                <a:solidFill>
                  <a:schemeClr val="tx1">
                    <a:tint val="75000"/>
                  </a:schemeClr>
                </a:solidFill>
              </a:defRPr>
            </a:lvl6pPr>
            <a:lvl7pPr marL="3017520" indent="0" algn="ctr">
              <a:buNone/>
              <a:defRPr>
                <a:solidFill>
                  <a:schemeClr val="tx1">
                    <a:tint val="75000"/>
                  </a:schemeClr>
                </a:solidFill>
              </a:defRPr>
            </a:lvl7pPr>
            <a:lvl8pPr marL="3520440" indent="0" algn="ctr">
              <a:buNone/>
              <a:defRPr>
                <a:solidFill>
                  <a:schemeClr val="tx1">
                    <a:tint val="75000"/>
                  </a:schemeClr>
                </a:solidFill>
              </a:defRPr>
            </a:lvl8pPr>
            <a:lvl9pPr marL="402336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427543" y="6653320"/>
            <a:ext cx="1333390" cy="428202"/>
          </a:xfrm>
        </p:spPr>
        <p:txBody>
          <a:bodyPr/>
          <a:lstStyle/>
          <a:p>
            <a:fld id="{B61BEF0D-F0BB-DE4B-95CE-6DB70DBA9567}" type="datetimeFigureOut">
              <a:rPr lang="en-US" dirty="0"/>
              <a:pPr/>
              <a:t>4/3/2024</a:t>
            </a:fld>
            <a:endParaRPr lang="en-US" dirty="0"/>
          </a:p>
        </p:txBody>
      </p:sp>
      <p:sp>
        <p:nvSpPr>
          <p:cNvPr id="5" name="Footer Placeholder 4"/>
          <p:cNvSpPr>
            <a:spLocks noGrp="1"/>
          </p:cNvSpPr>
          <p:nvPr>
            <p:ph type="ftr" sz="quarter" idx="11"/>
          </p:nvPr>
        </p:nvSpPr>
        <p:spPr>
          <a:xfrm>
            <a:off x="3018371" y="6653320"/>
            <a:ext cx="4325351" cy="428202"/>
          </a:xfrm>
        </p:spPr>
        <p:txBody>
          <a:bodyPr/>
          <a:lstStyle/>
          <a:p>
            <a:endParaRPr lang="en-US" dirty="0"/>
          </a:p>
        </p:txBody>
      </p:sp>
      <p:sp>
        <p:nvSpPr>
          <p:cNvPr id="6" name="Slide Number Placeholder 5"/>
          <p:cNvSpPr>
            <a:spLocks noGrp="1"/>
          </p:cNvSpPr>
          <p:nvPr>
            <p:ph type="sldNum" sz="quarter" idx="12"/>
          </p:nvPr>
        </p:nvSpPr>
        <p:spPr>
          <a:xfrm>
            <a:off x="8844753" y="6653320"/>
            <a:ext cx="459268" cy="428202"/>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205483696"/>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8" name="Picture 7"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352" y="0"/>
            <a:ext cx="10030460" cy="7772400"/>
          </a:xfrm>
          <a:prstGeom prst="rect">
            <a:avLst/>
          </a:prstGeom>
        </p:spPr>
      </p:pic>
      <p:sp>
        <p:nvSpPr>
          <p:cNvPr id="2" name="Title 1"/>
          <p:cNvSpPr>
            <a:spLocks noGrp="1"/>
          </p:cNvSpPr>
          <p:nvPr>
            <p:ph type="title"/>
          </p:nvPr>
        </p:nvSpPr>
        <p:spPr/>
        <p:txBody>
          <a:bodyPr>
            <a:normAutofit/>
          </a:bodyPr>
          <a:lstStyle>
            <a:lvl1pPr>
              <a:defRPr sz="3080"/>
            </a:lvl1p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701415782"/>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8" name="Picture 7"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352" y="0"/>
            <a:ext cx="10030460" cy="7772400"/>
          </a:xfrm>
          <a:prstGeom prst="rect">
            <a:avLst/>
          </a:prstGeom>
        </p:spPr>
      </p:pic>
      <p:sp>
        <p:nvSpPr>
          <p:cNvPr id="2" name="Title 1"/>
          <p:cNvSpPr>
            <a:spLocks noGrp="1"/>
          </p:cNvSpPr>
          <p:nvPr>
            <p:ph type="title"/>
          </p:nvPr>
        </p:nvSpPr>
        <p:spPr>
          <a:xfrm>
            <a:off x="502922" y="3749725"/>
            <a:ext cx="8549640" cy="1664640"/>
          </a:xfrm>
        </p:spPr>
        <p:txBody>
          <a:bodyPr anchor="b">
            <a:normAutofit/>
          </a:bodyPr>
          <a:lstStyle>
            <a:lvl1pPr algn="l">
              <a:defRPr sz="3520" b="0" cap="all"/>
            </a:lvl1pPr>
          </a:lstStyle>
          <a:p>
            <a:r>
              <a:rPr lang="en-US"/>
              <a:t>Click to edit Master title style</a:t>
            </a:r>
            <a:endParaRPr lang="en-US" dirty="0"/>
          </a:p>
        </p:txBody>
      </p:sp>
      <p:sp>
        <p:nvSpPr>
          <p:cNvPr id="3" name="Text Placeholder 2"/>
          <p:cNvSpPr>
            <a:spLocks noGrp="1"/>
          </p:cNvSpPr>
          <p:nvPr>
            <p:ph type="body" idx="1"/>
          </p:nvPr>
        </p:nvSpPr>
        <p:spPr>
          <a:xfrm>
            <a:off x="502921" y="5414365"/>
            <a:ext cx="8549640" cy="975120"/>
          </a:xfrm>
        </p:spPr>
        <p:txBody>
          <a:bodyPr anchor="t">
            <a:normAutofit/>
          </a:bodyPr>
          <a:lstStyle>
            <a:lvl1pPr marL="0" indent="0" algn="l">
              <a:buNone/>
              <a:defRPr sz="1980" cap="all">
                <a:solidFill>
                  <a:schemeClr val="tx1"/>
                </a:solidFill>
              </a:defRPr>
            </a:lvl1pPr>
            <a:lvl2pPr marL="502920" indent="0">
              <a:buNone/>
              <a:defRPr sz="1980">
                <a:solidFill>
                  <a:schemeClr val="tx1">
                    <a:tint val="75000"/>
                  </a:schemeClr>
                </a:solidFill>
              </a:defRPr>
            </a:lvl2pPr>
            <a:lvl3pPr marL="1005840" indent="0">
              <a:buNone/>
              <a:defRPr sz="1760">
                <a:solidFill>
                  <a:schemeClr val="tx1">
                    <a:tint val="75000"/>
                  </a:schemeClr>
                </a:solidFill>
              </a:defRPr>
            </a:lvl3pPr>
            <a:lvl4pPr marL="1508760" indent="0">
              <a:buNone/>
              <a:defRPr sz="1540">
                <a:solidFill>
                  <a:schemeClr val="tx1">
                    <a:tint val="75000"/>
                  </a:schemeClr>
                </a:solidFill>
              </a:defRPr>
            </a:lvl4pPr>
            <a:lvl5pPr marL="2011680" indent="0">
              <a:buNone/>
              <a:defRPr sz="1540">
                <a:solidFill>
                  <a:schemeClr val="tx1">
                    <a:tint val="75000"/>
                  </a:schemeClr>
                </a:solidFill>
              </a:defRPr>
            </a:lvl5pPr>
            <a:lvl6pPr marL="2514600" indent="0">
              <a:buNone/>
              <a:defRPr sz="1540">
                <a:solidFill>
                  <a:schemeClr val="tx1">
                    <a:tint val="75000"/>
                  </a:schemeClr>
                </a:solidFill>
              </a:defRPr>
            </a:lvl6pPr>
            <a:lvl7pPr marL="3017520" indent="0">
              <a:buNone/>
              <a:defRPr sz="1540">
                <a:solidFill>
                  <a:schemeClr val="tx1">
                    <a:tint val="75000"/>
                  </a:schemeClr>
                </a:solidFill>
              </a:defRPr>
            </a:lvl7pPr>
            <a:lvl8pPr marL="3520440" indent="0">
              <a:buNone/>
              <a:defRPr sz="1540">
                <a:solidFill>
                  <a:schemeClr val="tx1">
                    <a:tint val="75000"/>
                  </a:schemeClr>
                </a:solidFill>
              </a:defRPr>
            </a:lvl8pPr>
            <a:lvl9pPr marL="4023360" indent="0">
              <a:buNone/>
              <a:defRPr sz="154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763107169"/>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352" y="0"/>
            <a:ext cx="10030460" cy="77724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02921" y="2427677"/>
            <a:ext cx="4194353" cy="4135685"/>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58208" y="2427678"/>
            <a:ext cx="4194353" cy="413568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4/3/2024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177403394"/>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3" name="Picture 12"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352" y="0"/>
            <a:ext cx="10030460" cy="7772400"/>
          </a:xfrm>
          <a:prstGeom prst="rect">
            <a:avLst/>
          </a:prstGeom>
        </p:spPr>
      </p:pic>
      <p:sp>
        <p:nvSpPr>
          <p:cNvPr id="2" name="Title 1"/>
          <p:cNvSpPr>
            <a:spLocks noGrp="1"/>
          </p:cNvSpPr>
          <p:nvPr>
            <p:ph type="title"/>
          </p:nvPr>
        </p:nvSpPr>
        <p:spPr/>
        <p:txBody>
          <a:bodyPr>
            <a:normAutofit/>
          </a:bodyPr>
          <a:lstStyle>
            <a:lvl1pPr>
              <a:defRPr sz="3520"/>
            </a:lvl1pPr>
          </a:lstStyle>
          <a:p>
            <a:r>
              <a:rPr lang="en-US"/>
              <a:t>Click to edit Master title style</a:t>
            </a:r>
            <a:endParaRPr lang="en-US" dirty="0"/>
          </a:p>
        </p:txBody>
      </p:sp>
      <p:sp>
        <p:nvSpPr>
          <p:cNvPr id="3" name="Text Placeholder 2"/>
          <p:cNvSpPr>
            <a:spLocks noGrp="1"/>
          </p:cNvSpPr>
          <p:nvPr>
            <p:ph type="body" idx="1"/>
          </p:nvPr>
        </p:nvSpPr>
        <p:spPr>
          <a:xfrm>
            <a:off x="817829" y="2514036"/>
            <a:ext cx="3894663" cy="653097"/>
          </a:xfrm>
        </p:spPr>
        <p:txBody>
          <a:bodyPr anchor="b">
            <a:noAutofit/>
          </a:bodyPr>
          <a:lstStyle>
            <a:lvl1pPr marL="0" indent="0">
              <a:buNone/>
              <a:defRPr sz="2640" b="0"/>
            </a:lvl1pPr>
            <a:lvl2pPr marL="502920" indent="0">
              <a:buNone/>
              <a:defRPr sz="2200" b="1"/>
            </a:lvl2pPr>
            <a:lvl3pPr marL="1005840" indent="0">
              <a:buNone/>
              <a:defRPr sz="1980" b="1"/>
            </a:lvl3pPr>
            <a:lvl4pPr marL="1508760" indent="0">
              <a:buNone/>
              <a:defRPr sz="1760" b="1"/>
            </a:lvl4pPr>
            <a:lvl5pPr marL="2011680" indent="0">
              <a:buNone/>
              <a:defRPr sz="1760" b="1"/>
            </a:lvl5pPr>
            <a:lvl6pPr marL="2514600" indent="0">
              <a:buNone/>
              <a:defRPr sz="1760" b="1"/>
            </a:lvl6pPr>
            <a:lvl7pPr marL="3017520" indent="0">
              <a:buNone/>
              <a:defRPr sz="1760" b="1"/>
            </a:lvl7pPr>
            <a:lvl8pPr marL="3520440" indent="0">
              <a:buNone/>
              <a:defRPr sz="1760" b="1"/>
            </a:lvl8pPr>
            <a:lvl9pPr marL="4023360" indent="0">
              <a:buNone/>
              <a:defRPr sz="1760" b="1"/>
            </a:lvl9pPr>
          </a:lstStyle>
          <a:p>
            <a:pPr lvl="0"/>
            <a:r>
              <a:rPr lang="en-US"/>
              <a:t>Click to edit Master text styles</a:t>
            </a:r>
          </a:p>
        </p:txBody>
      </p:sp>
      <p:sp>
        <p:nvSpPr>
          <p:cNvPr id="4" name="Content Placeholder 3"/>
          <p:cNvSpPr>
            <a:spLocks noGrp="1"/>
          </p:cNvSpPr>
          <p:nvPr>
            <p:ph sz="half" idx="2"/>
          </p:nvPr>
        </p:nvSpPr>
        <p:spPr>
          <a:xfrm>
            <a:off x="502920" y="3252895"/>
            <a:ext cx="4194353" cy="3310464"/>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82232" y="2514036"/>
            <a:ext cx="3870328" cy="653097"/>
          </a:xfrm>
        </p:spPr>
        <p:txBody>
          <a:bodyPr anchor="b">
            <a:noAutofit/>
          </a:bodyPr>
          <a:lstStyle>
            <a:lvl1pPr marL="0" indent="0">
              <a:buNone/>
              <a:defRPr sz="2640" b="0"/>
            </a:lvl1pPr>
            <a:lvl2pPr marL="502920" indent="0">
              <a:buNone/>
              <a:defRPr sz="2200" b="1"/>
            </a:lvl2pPr>
            <a:lvl3pPr marL="1005840" indent="0">
              <a:buNone/>
              <a:defRPr sz="1980" b="1"/>
            </a:lvl3pPr>
            <a:lvl4pPr marL="1508760" indent="0">
              <a:buNone/>
              <a:defRPr sz="1760" b="1"/>
            </a:lvl4pPr>
            <a:lvl5pPr marL="2011680" indent="0">
              <a:buNone/>
              <a:defRPr sz="1760" b="1"/>
            </a:lvl5pPr>
            <a:lvl6pPr marL="2514600" indent="0">
              <a:buNone/>
              <a:defRPr sz="1760" b="1"/>
            </a:lvl6pPr>
            <a:lvl7pPr marL="3017520" indent="0">
              <a:buNone/>
              <a:defRPr sz="1760" b="1"/>
            </a:lvl7pPr>
            <a:lvl8pPr marL="3520440" indent="0">
              <a:buNone/>
              <a:defRPr sz="1760" b="1"/>
            </a:lvl8pPr>
            <a:lvl9pPr marL="4023360" indent="0">
              <a:buNone/>
              <a:defRPr sz="1760" b="1"/>
            </a:lvl9pPr>
          </a:lstStyle>
          <a:p>
            <a:pPr lvl="0"/>
            <a:r>
              <a:rPr lang="en-US"/>
              <a:t>Click to edit Master text styles</a:t>
            </a:r>
          </a:p>
        </p:txBody>
      </p:sp>
      <p:sp>
        <p:nvSpPr>
          <p:cNvPr id="6" name="Content Placeholder 5"/>
          <p:cNvSpPr>
            <a:spLocks noGrp="1"/>
          </p:cNvSpPr>
          <p:nvPr>
            <p:ph sz="quarter" idx="4"/>
          </p:nvPr>
        </p:nvSpPr>
        <p:spPr>
          <a:xfrm>
            <a:off x="4858207" y="3252895"/>
            <a:ext cx="4194353" cy="3310464"/>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201501191"/>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352" y="0"/>
            <a:ext cx="10030460" cy="7772400"/>
          </a:xfrm>
          <a:prstGeom prst="rect">
            <a:avLst/>
          </a:prstGeom>
        </p:spPr>
      </p:pic>
      <p:sp>
        <p:nvSpPr>
          <p:cNvPr id="2" name="Title 1"/>
          <p:cNvSpPr>
            <a:spLocks noGrp="1"/>
          </p:cNvSpPr>
          <p:nvPr>
            <p:ph type="title"/>
          </p:nvPr>
        </p:nvSpPr>
        <p:spPr>
          <a:xfrm>
            <a:off x="502921" y="690882"/>
            <a:ext cx="8549640" cy="1650436"/>
          </a:xfrm>
        </p:spPr>
        <p:txBody>
          <a:bodyPr>
            <a:normAutofit/>
          </a:bodyPr>
          <a:lstStyle>
            <a:lvl1pPr>
              <a:defRPr sz="3520"/>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432927223"/>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352" y="0"/>
            <a:ext cx="10030460" cy="7772400"/>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4/3/2024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16710593"/>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18" Type="http://schemas.openxmlformats.org/officeDocument/2006/relationships/slideLayout" Target="../slideLayouts/slideLayout20.xml"/><Relationship Id="rId3" Type="http://schemas.openxmlformats.org/officeDocument/2006/relationships/slideLayout" Target="../slideLayouts/slideLayout5.xml"/><Relationship Id="rId21" Type="http://schemas.openxmlformats.org/officeDocument/2006/relationships/slideLayout" Target="../slideLayouts/slideLayout23.xml"/><Relationship Id="rId7" Type="http://schemas.openxmlformats.org/officeDocument/2006/relationships/slideLayout" Target="../slideLayouts/slideLayout9.xml"/><Relationship Id="rId12" Type="http://schemas.openxmlformats.org/officeDocument/2006/relationships/slideLayout" Target="../slideLayouts/slideLayout14.xml"/><Relationship Id="rId17" Type="http://schemas.openxmlformats.org/officeDocument/2006/relationships/slideLayout" Target="../slideLayouts/slideLayout19.xml"/><Relationship Id="rId2" Type="http://schemas.openxmlformats.org/officeDocument/2006/relationships/slideLayout" Target="../slideLayouts/slideLayout4.xml"/><Relationship Id="rId16" Type="http://schemas.openxmlformats.org/officeDocument/2006/relationships/slideLayout" Target="../slideLayouts/slideLayout18.xml"/><Relationship Id="rId20" Type="http://schemas.openxmlformats.org/officeDocument/2006/relationships/slideLayout" Target="../slideLayouts/slideLayout22.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5" Type="http://schemas.openxmlformats.org/officeDocument/2006/relationships/slideLayout" Target="../slideLayouts/slideLayout17.xml"/><Relationship Id="rId23" Type="http://schemas.openxmlformats.org/officeDocument/2006/relationships/theme" Target="../theme/theme2.xml"/><Relationship Id="rId10" Type="http://schemas.openxmlformats.org/officeDocument/2006/relationships/slideLayout" Target="../slideLayouts/slideLayout12.xml"/><Relationship Id="rId19" Type="http://schemas.openxmlformats.org/officeDocument/2006/relationships/slideLayout" Target="../slideLayouts/slideLayout21.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slideLayout" Target="../slideLayouts/slideLayout16.xml"/><Relationship Id="rId22" Type="http://schemas.openxmlformats.org/officeDocument/2006/relationships/slideLayout" Target="../slideLayouts/slideLayout2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63"/>
        <p:cNvGrpSpPr/>
        <p:nvPr/>
      </p:nvGrpSpPr>
      <p:grpSpPr>
        <a:xfrm>
          <a:off x="0" y="0"/>
          <a:ext cx="0" cy="0"/>
          <a:chOff x="0" y="0"/>
          <a:chExt cx="0" cy="0"/>
        </a:xfrm>
      </p:grpSpPr>
      <p:sp>
        <p:nvSpPr>
          <p:cNvPr id="64" name="Google Shape;64;p1"/>
          <p:cNvSpPr txBox="1">
            <a:spLocks noGrp="1"/>
          </p:cNvSpPr>
          <p:nvPr>
            <p:ph type="title"/>
          </p:nvPr>
        </p:nvSpPr>
        <p:spPr>
          <a:xfrm>
            <a:off x="691516" y="413811"/>
            <a:ext cx="8675400" cy="1502400"/>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839"/>
              <a:buFont typeface="Schoolbell"/>
              <a:buNone/>
              <a:defRPr sz="4839" b="0" i="0" u="none" strike="noStrike" cap="none">
                <a:solidFill>
                  <a:schemeClr val="dk1"/>
                </a:solidFill>
                <a:latin typeface="Schoolbell"/>
                <a:ea typeface="Schoolbell"/>
                <a:cs typeface="Schoolbell"/>
                <a:sym typeface="Schoolbell"/>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65" name="Google Shape;65;p1"/>
          <p:cNvSpPr txBox="1">
            <a:spLocks noGrp="1"/>
          </p:cNvSpPr>
          <p:nvPr>
            <p:ph type="body" idx="1"/>
          </p:nvPr>
        </p:nvSpPr>
        <p:spPr>
          <a:xfrm>
            <a:off x="691516" y="2069042"/>
            <a:ext cx="8675400" cy="4931400"/>
          </a:xfrm>
          <a:prstGeom prst="rect">
            <a:avLst/>
          </a:prstGeom>
          <a:noFill/>
          <a:ln>
            <a:noFill/>
          </a:ln>
        </p:spPr>
        <p:txBody>
          <a:bodyPr spcFirstLastPara="1" wrap="square" lIns="91425" tIns="45700" rIns="91425" bIns="45700" anchor="t" anchorCtr="0">
            <a:normAutofit/>
          </a:bodyPr>
          <a:lstStyle>
            <a:lvl1pPr marL="457200" marR="0" lvl="0" indent="-424180" algn="l" rtl="0">
              <a:lnSpc>
                <a:spcPct val="90000"/>
              </a:lnSpc>
              <a:spcBef>
                <a:spcPts val="1100"/>
              </a:spcBef>
              <a:spcAft>
                <a:spcPts val="0"/>
              </a:spcAft>
              <a:buClr>
                <a:schemeClr val="dk1"/>
              </a:buClr>
              <a:buSzPts val="3080"/>
              <a:buFont typeface="Arial"/>
              <a:buChar char="•"/>
              <a:defRPr sz="3080" b="0" i="0" u="none" strike="noStrike" cap="none">
                <a:solidFill>
                  <a:schemeClr val="dk1"/>
                </a:solidFill>
                <a:latin typeface="Arial"/>
                <a:ea typeface="Arial"/>
                <a:cs typeface="Arial"/>
                <a:sym typeface="Arial"/>
              </a:defRPr>
            </a:lvl1pPr>
            <a:lvl2pPr marL="914400" marR="0" lvl="1" indent="-396240" algn="l" rtl="0">
              <a:lnSpc>
                <a:spcPct val="90000"/>
              </a:lnSpc>
              <a:spcBef>
                <a:spcPts val="550"/>
              </a:spcBef>
              <a:spcAft>
                <a:spcPts val="0"/>
              </a:spcAft>
              <a:buClr>
                <a:schemeClr val="dk1"/>
              </a:buClr>
              <a:buSzPts val="2640"/>
              <a:buFont typeface="Arial"/>
              <a:buChar char="•"/>
              <a:defRPr sz="2640" b="0" i="0" u="none" strike="noStrike" cap="none">
                <a:solidFill>
                  <a:schemeClr val="dk1"/>
                </a:solidFill>
                <a:latin typeface="Arial"/>
                <a:ea typeface="Arial"/>
                <a:cs typeface="Arial"/>
                <a:sym typeface="Arial"/>
              </a:defRPr>
            </a:lvl2pPr>
            <a:lvl3pPr marL="1371600" marR="0" lvl="2" indent="-368300" algn="l" rtl="0">
              <a:lnSpc>
                <a:spcPct val="90000"/>
              </a:lnSpc>
              <a:spcBef>
                <a:spcPts val="550"/>
              </a:spcBef>
              <a:spcAft>
                <a:spcPts val="0"/>
              </a:spcAft>
              <a:buClr>
                <a:schemeClr val="dk1"/>
              </a:buClr>
              <a:buSzPts val="2200"/>
              <a:buFont typeface="Arial"/>
              <a:buChar char="•"/>
              <a:defRPr sz="2200" b="0" i="0" u="none" strike="noStrike" cap="none">
                <a:solidFill>
                  <a:schemeClr val="dk1"/>
                </a:solidFill>
                <a:latin typeface="Arial"/>
                <a:ea typeface="Arial"/>
                <a:cs typeface="Arial"/>
                <a:sym typeface="Arial"/>
              </a:defRPr>
            </a:lvl3pPr>
            <a:lvl4pPr marL="1828800" marR="0" lvl="3" indent="-354330" algn="l" rtl="0">
              <a:lnSpc>
                <a:spcPct val="90000"/>
              </a:lnSpc>
              <a:spcBef>
                <a:spcPts val="550"/>
              </a:spcBef>
              <a:spcAft>
                <a:spcPts val="0"/>
              </a:spcAft>
              <a:buClr>
                <a:schemeClr val="dk1"/>
              </a:buClr>
              <a:buSzPts val="1980"/>
              <a:buFont typeface="Arial"/>
              <a:buChar char="•"/>
              <a:defRPr sz="1979" b="0" i="0" u="none" strike="noStrike" cap="none">
                <a:solidFill>
                  <a:schemeClr val="dk1"/>
                </a:solidFill>
                <a:latin typeface="Arial"/>
                <a:ea typeface="Arial"/>
                <a:cs typeface="Arial"/>
                <a:sym typeface="Arial"/>
              </a:defRPr>
            </a:lvl4pPr>
            <a:lvl5pPr marL="2286000" marR="0" lvl="4" indent="-354329" algn="l" rtl="0">
              <a:lnSpc>
                <a:spcPct val="90000"/>
              </a:lnSpc>
              <a:spcBef>
                <a:spcPts val="550"/>
              </a:spcBef>
              <a:spcAft>
                <a:spcPts val="0"/>
              </a:spcAft>
              <a:buClr>
                <a:schemeClr val="dk1"/>
              </a:buClr>
              <a:buSzPts val="1980"/>
              <a:buFont typeface="Arial"/>
              <a:buChar char="•"/>
              <a:defRPr sz="1979" b="0" i="0" u="none" strike="noStrike" cap="none">
                <a:solidFill>
                  <a:schemeClr val="dk1"/>
                </a:solidFill>
                <a:latin typeface="Arial"/>
                <a:ea typeface="Arial"/>
                <a:cs typeface="Arial"/>
                <a:sym typeface="Arial"/>
              </a:defRPr>
            </a:lvl5pPr>
            <a:lvl6pPr marL="2743200" marR="0" lvl="5" indent="-354329" algn="l" rtl="0">
              <a:lnSpc>
                <a:spcPct val="90000"/>
              </a:lnSpc>
              <a:spcBef>
                <a:spcPts val="550"/>
              </a:spcBef>
              <a:spcAft>
                <a:spcPts val="0"/>
              </a:spcAft>
              <a:buClr>
                <a:schemeClr val="dk1"/>
              </a:buClr>
              <a:buSzPts val="1980"/>
              <a:buFont typeface="Arial"/>
              <a:buChar char="•"/>
              <a:defRPr sz="1979" b="0" i="0" u="none" strike="noStrike" cap="none">
                <a:solidFill>
                  <a:schemeClr val="dk1"/>
                </a:solidFill>
                <a:latin typeface="Arial"/>
                <a:ea typeface="Arial"/>
                <a:cs typeface="Arial"/>
                <a:sym typeface="Arial"/>
              </a:defRPr>
            </a:lvl6pPr>
            <a:lvl7pPr marL="3200400" marR="0" lvl="6" indent="-354329" algn="l" rtl="0">
              <a:lnSpc>
                <a:spcPct val="90000"/>
              </a:lnSpc>
              <a:spcBef>
                <a:spcPts val="550"/>
              </a:spcBef>
              <a:spcAft>
                <a:spcPts val="0"/>
              </a:spcAft>
              <a:buClr>
                <a:schemeClr val="dk1"/>
              </a:buClr>
              <a:buSzPts val="1980"/>
              <a:buFont typeface="Arial"/>
              <a:buChar char="•"/>
              <a:defRPr sz="1979" b="0" i="0" u="none" strike="noStrike" cap="none">
                <a:solidFill>
                  <a:schemeClr val="dk1"/>
                </a:solidFill>
                <a:latin typeface="Arial"/>
                <a:ea typeface="Arial"/>
                <a:cs typeface="Arial"/>
                <a:sym typeface="Arial"/>
              </a:defRPr>
            </a:lvl7pPr>
            <a:lvl8pPr marL="3657600" marR="0" lvl="7" indent="-354329" algn="l" rtl="0">
              <a:lnSpc>
                <a:spcPct val="90000"/>
              </a:lnSpc>
              <a:spcBef>
                <a:spcPts val="550"/>
              </a:spcBef>
              <a:spcAft>
                <a:spcPts val="0"/>
              </a:spcAft>
              <a:buClr>
                <a:schemeClr val="dk1"/>
              </a:buClr>
              <a:buSzPts val="1980"/>
              <a:buFont typeface="Arial"/>
              <a:buChar char="•"/>
              <a:defRPr sz="1979" b="0" i="0" u="none" strike="noStrike" cap="none">
                <a:solidFill>
                  <a:schemeClr val="dk1"/>
                </a:solidFill>
                <a:latin typeface="Arial"/>
                <a:ea typeface="Arial"/>
                <a:cs typeface="Arial"/>
                <a:sym typeface="Arial"/>
              </a:defRPr>
            </a:lvl8pPr>
            <a:lvl9pPr marL="4114800" marR="0" lvl="8" indent="-354329" algn="l" rtl="0">
              <a:lnSpc>
                <a:spcPct val="90000"/>
              </a:lnSpc>
              <a:spcBef>
                <a:spcPts val="550"/>
              </a:spcBef>
              <a:spcAft>
                <a:spcPts val="0"/>
              </a:spcAft>
              <a:buClr>
                <a:schemeClr val="dk1"/>
              </a:buClr>
              <a:buSzPts val="1980"/>
              <a:buFont typeface="Arial"/>
              <a:buChar char="•"/>
              <a:defRPr sz="1979"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50" r:id="rId1"/>
    <p:sldLayoutId id="2147483651" r:id="rId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288">
          <p15:clr>
            <a:srgbClr val="F26B43"/>
          </p15:clr>
        </p15:guide>
        <p15:guide id="2" orient="horz" pos="288">
          <p15:clr>
            <a:srgbClr val="F26B43"/>
          </p15:clr>
        </p15:guide>
        <p15:guide id="3" pos="6048">
          <p15:clr>
            <a:srgbClr val="F26B43"/>
          </p15:clr>
        </p15:guide>
        <p15:guide id="4" orient="horz" pos="4608">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02920" y="690882"/>
            <a:ext cx="8549640" cy="1650436"/>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02920" y="2427678"/>
            <a:ext cx="8549640" cy="413568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176084" y="6653320"/>
            <a:ext cx="1333390" cy="428202"/>
          </a:xfrm>
          <a:prstGeom prst="rect">
            <a:avLst/>
          </a:prstGeom>
        </p:spPr>
        <p:txBody>
          <a:bodyPr vert="horz" lIns="91440" tIns="45720" rIns="91440" bIns="45720" rtlCol="0" anchor="ctr"/>
          <a:lstStyle>
            <a:lvl1pPr algn="r">
              <a:defRPr sz="1100" b="0" i="0">
                <a:solidFill>
                  <a:schemeClr val="tx1"/>
                </a:solidFill>
                <a:effectLst/>
                <a:latin typeface="+mn-lt"/>
              </a:defRPr>
            </a:lvl1pPr>
          </a:lstStyle>
          <a:p>
            <a:fld id="{B61BEF0D-F0BB-DE4B-95CE-6DB70DBA9567}" type="datetimeFigureOut">
              <a:rPr lang="en-US" dirty="0"/>
              <a:pPr/>
              <a:t>4/3/2024</a:t>
            </a:fld>
            <a:endParaRPr lang="en-US" dirty="0"/>
          </a:p>
        </p:txBody>
      </p:sp>
      <p:sp>
        <p:nvSpPr>
          <p:cNvPr id="5" name="Footer Placeholder 4"/>
          <p:cNvSpPr>
            <a:spLocks noGrp="1"/>
          </p:cNvSpPr>
          <p:nvPr>
            <p:ph type="ftr" sz="quarter" idx="3"/>
          </p:nvPr>
        </p:nvSpPr>
        <p:spPr>
          <a:xfrm>
            <a:off x="502921" y="6653320"/>
            <a:ext cx="6589342" cy="428202"/>
          </a:xfrm>
          <a:prstGeom prst="rect">
            <a:avLst/>
          </a:prstGeom>
        </p:spPr>
        <p:txBody>
          <a:bodyPr vert="horz" lIns="91440" tIns="45720" rIns="91440" bIns="45720" rtlCol="0" anchor="ctr"/>
          <a:lstStyle>
            <a:lvl1pPr algn="l">
              <a:defRPr sz="11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8593293" y="6653320"/>
            <a:ext cx="459268" cy="428202"/>
          </a:xfrm>
          <a:prstGeom prst="rect">
            <a:avLst/>
          </a:prstGeom>
        </p:spPr>
        <p:txBody>
          <a:bodyPr vert="horz" lIns="91440" tIns="45720" rIns="91440" bIns="45720" rtlCol="0" anchor="ctr"/>
          <a:lstStyle>
            <a:lvl1pPr algn="r">
              <a:defRPr sz="1100" b="0" i="0">
                <a:solidFill>
                  <a:schemeClr val="tx1"/>
                </a:solidFill>
                <a:effectLst/>
                <a:latin typeface="+mn-lt"/>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3858818428"/>
      </p:ext>
    </p:extLst>
  </p:cSld>
  <p:clrMap bg1="dk1" tx1="lt1" bg2="dk2" tx2="lt2" accent1="accent1" accent2="accent2" accent3="accent3" accent4="accent4" accent5="accent5" accent6="accent6" hlink="hlink" folHlink="folHlink"/>
  <p:sldLayoutIdLst>
    <p:sldLayoutId id="2147483655" r:id="rId1"/>
    <p:sldLayoutId id="2147483656" r:id="rId2"/>
    <p:sldLayoutId id="2147483657" r:id="rId3"/>
    <p:sldLayoutId id="2147483658" r:id="rId4"/>
    <p:sldLayoutId id="2147483659" r:id="rId5"/>
    <p:sldLayoutId id="2147483660" r:id="rId6"/>
    <p:sldLayoutId id="2147483661" r:id="rId7"/>
    <p:sldLayoutId id="2147483662" r:id="rId8"/>
    <p:sldLayoutId id="2147483663" r:id="rId9"/>
    <p:sldLayoutId id="2147483664" r:id="rId10"/>
    <p:sldLayoutId id="2147483665" r:id="rId11"/>
    <p:sldLayoutId id="2147483666" r:id="rId12"/>
    <p:sldLayoutId id="2147483667" r:id="rId13"/>
    <p:sldLayoutId id="2147483668" r:id="rId14"/>
    <p:sldLayoutId id="2147483669" r:id="rId15"/>
    <p:sldLayoutId id="2147483670" r:id="rId16"/>
    <p:sldLayoutId id="2147483671" r:id="rId17"/>
    <p:sldLayoutId id="2147483672" r:id="rId18"/>
    <p:sldLayoutId id="2147483673" r:id="rId19"/>
    <p:sldLayoutId id="2147483674" r:id="rId20"/>
    <p:sldLayoutId id="2147483675" r:id="rId21"/>
    <p:sldLayoutId id="2147483676" r:id="rId22"/>
  </p:sldLayoutIdLst>
  <p:hf sldNum="0" hdr="0" ftr="0" dt="0"/>
  <p:txStyles>
    <p:titleStyle>
      <a:lvl1pPr algn="l" defTabSz="502920" rtl="0" eaLnBrk="1" latinLnBrk="0" hangingPunct="1">
        <a:spcBef>
          <a:spcPct val="0"/>
        </a:spcBef>
        <a:buNone/>
        <a:defRPr sz="352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14325" indent="-314325" algn="l" defTabSz="502920" rtl="0" eaLnBrk="1" latinLnBrk="0" hangingPunct="1">
        <a:spcBef>
          <a:spcPts val="0"/>
        </a:spcBef>
        <a:spcAft>
          <a:spcPts val="1100"/>
        </a:spcAft>
        <a:buClr>
          <a:schemeClr val="tx1"/>
        </a:buClr>
        <a:buSzPct val="100000"/>
        <a:buFont typeface="Arial"/>
        <a:buChar char="•"/>
        <a:defRPr sz="1980" kern="1200" cap="none">
          <a:solidFill>
            <a:schemeClr val="tx1"/>
          </a:solidFill>
          <a:effectLst/>
          <a:latin typeface="+mn-lt"/>
          <a:ea typeface="+mn-ea"/>
          <a:cs typeface="+mn-cs"/>
        </a:defRPr>
      </a:lvl1pPr>
      <a:lvl2pPr marL="817245" indent="-314325" algn="l" defTabSz="502920" rtl="0" eaLnBrk="1" latinLnBrk="0" hangingPunct="1">
        <a:spcBef>
          <a:spcPts val="0"/>
        </a:spcBef>
        <a:spcAft>
          <a:spcPts val="1100"/>
        </a:spcAft>
        <a:buClr>
          <a:schemeClr val="tx1"/>
        </a:buClr>
        <a:buSzPct val="100000"/>
        <a:buFont typeface="Arial"/>
        <a:buChar char="•"/>
        <a:defRPr sz="1760" kern="1200" cap="none">
          <a:solidFill>
            <a:schemeClr val="tx1"/>
          </a:solidFill>
          <a:effectLst/>
          <a:latin typeface="+mn-lt"/>
          <a:ea typeface="+mn-ea"/>
          <a:cs typeface="+mn-cs"/>
        </a:defRPr>
      </a:lvl2pPr>
      <a:lvl3pPr marL="1320165" indent="-314325" algn="l" defTabSz="502920" rtl="0" eaLnBrk="1" latinLnBrk="0" hangingPunct="1">
        <a:spcBef>
          <a:spcPts val="0"/>
        </a:spcBef>
        <a:spcAft>
          <a:spcPts val="1100"/>
        </a:spcAft>
        <a:buClr>
          <a:schemeClr val="tx1"/>
        </a:buClr>
        <a:buSzPct val="100000"/>
        <a:buFont typeface="Arial"/>
        <a:buChar char="•"/>
        <a:defRPr sz="1540" kern="1200" cap="none">
          <a:solidFill>
            <a:schemeClr val="tx1"/>
          </a:solidFill>
          <a:effectLst/>
          <a:latin typeface="+mn-lt"/>
          <a:ea typeface="+mn-ea"/>
          <a:cs typeface="+mn-cs"/>
        </a:defRPr>
      </a:lvl3pPr>
      <a:lvl4pPr marL="1697355" indent="-188595" algn="l" defTabSz="502920" rtl="0" eaLnBrk="1" latinLnBrk="0" hangingPunct="1">
        <a:spcBef>
          <a:spcPts val="0"/>
        </a:spcBef>
        <a:spcAft>
          <a:spcPts val="1100"/>
        </a:spcAft>
        <a:buClr>
          <a:schemeClr val="tx1"/>
        </a:buClr>
        <a:buSzPct val="100000"/>
        <a:buFont typeface="Arial"/>
        <a:buChar char="•"/>
        <a:defRPr sz="1320" kern="1200" cap="none">
          <a:solidFill>
            <a:schemeClr val="tx1"/>
          </a:solidFill>
          <a:effectLst/>
          <a:latin typeface="+mn-lt"/>
          <a:ea typeface="+mn-ea"/>
          <a:cs typeface="+mn-cs"/>
        </a:defRPr>
      </a:lvl4pPr>
      <a:lvl5pPr marL="2200275" indent="-188595" algn="l" defTabSz="502920" rtl="0" eaLnBrk="1" latinLnBrk="0" hangingPunct="1">
        <a:spcBef>
          <a:spcPts val="0"/>
        </a:spcBef>
        <a:spcAft>
          <a:spcPts val="1100"/>
        </a:spcAft>
        <a:buClr>
          <a:schemeClr val="tx1"/>
        </a:buClr>
        <a:buSzPct val="100000"/>
        <a:buFont typeface="Arial"/>
        <a:buChar char="•"/>
        <a:defRPr sz="1320" kern="1200" cap="none">
          <a:solidFill>
            <a:schemeClr val="tx1"/>
          </a:solidFill>
          <a:effectLst/>
          <a:latin typeface="+mn-lt"/>
          <a:ea typeface="+mn-ea"/>
          <a:cs typeface="+mn-cs"/>
        </a:defRPr>
      </a:lvl5pPr>
      <a:lvl6pPr marL="2766060" indent="-251460" algn="l" defTabSz="502920" rtl="0" eaLnBrk="1" latinLnBrk="0" hangingPunct="1">
        <a:spcBef>
          <a:spcPts val="0"/>
        </a:spcBef>
        <a:spcAft>
          <a:spcPts val="1100"/>
        </a:spcAft>
        <a:buClr>
          <a:schemeClr val="tx1"/>
        </a:buClr>
        <a:buSzPct val="100000"/>
        <a:buFont typeface="Arial"/>
        <a:buChar char="•"/>
        <a:defRPr sz="1320" kern="1200" cap="none">
          <a:solidFill>
            <a:schemeClr val="tx1"/>
          </a:solidFill>
          <a:effectLst/>
          <a:latin typeface="+mn-lt"/>
          <a:ea typeface="+mn-ea"/>
          <a:cs typeface="+mn-cs"/>
        </a:defRPr>
      </a:lvl6pPr>
      <a:lvl7pPr marL="3268980" indent="-251460" algn="l" defTabSz="502920" rtl="0" eaLnBrk="1" latinLnBrk="0" hangingPunct="1">
        <a:spcBef>
          <a:spcPts val="0"/>
        </a:spcBef>
        <a:spcAft>
          <a:spcPts val="1100"/>
        </a:spcAft>
        <a:buClr>
          <a:schemeClr val="tx1"/>
        </a:buClr>
        <a:buSzPct val="100000"/>
        <a:buFont typeface="Arial"/>
        <a:buChar char="•"/>
        <a:defRPr sz="1320" kern="1200" cap="none">
          <a:solidFill>
            <a:schemeClr val="tx1"/>
          </a:solidFill>
          <a:effectLst/>
          <a:latin typeface="+mn-lt"/>
          <a:ea typeface="+mn-ea"/>
          <a:cs typeface="+mn-cs"/>
        </a:defRPr>
      </a:lvl7pPr>
      <a:lvl8pPr marL="3771900" indent="-251460" algn="l" defTabSz="502920" rtl="0" eaLnBrk="1" latinLnBrk="0" hangingPunct="1">
        <a:spcBef>
          <a:spcPts val="0"/>
        </a:spcBef>
        <a:spcAft>
          <a:spcPts val="1100"/>
        </a:spcAft>
        <a:buClr>
          <a:schemeClr val="tx1"/>
        </a:buClr>
        <a:buSzPct val="100000"/>
        <a:buFont typeface="Arial"/>
        <a:buChar char="•"/>
        <a:defRPr sz="1320" kern="1200" cap="none">
          <a:solidFill>
            <a:schemeClr val="tx1"/>
          </a:solidFill>
          <a:effectLst/>
          <a:latin typeface="+mn-lt"/>
          <a:ea typeface="+mn-ea"/>
          <a:cs typeface="+mn-cs"/>
        </a:defRPr>
      </a:lvl8pPr>
      <a:lvl9pPr marL="4274820" indent="-251460" algn="l" defTabSz="502920" rtl="0" eaLnBrk="1" latinLnBrk="0" hangingPunct="1">
        <a:spcBef>
          <a:spcPts val="0"/>
        </a:spcBef>
        <a:spcAft>
          <a:spcPts val="1100"/>
        </a:spcAft>
        <a:buClr>
          <a:schemeClr val="tx1"/>
        </a:buClr>
        <a:buSzPct val="100000"/>
        <a:buFont typeface="Arial"/>
        <a:buChar char="•"/>
        <a:defRPr sz="1320" kern="1200" cap="none">
          <a:solidFill>
            <a:schemeClr val="tx1"/>
          </a:solidFill>
          <a:effectLst/>
          <a:latin typeface="+mn-lt"/>
          <a:ea typeface="+mn-ea"/>
          <a:cs typeface="+mn-cs"/>
        </a:defRPr>
      </a:lvl9pPr>
    </p:bodyStyle>
    <p:otherStyle>
      <a:defPPr>
        <a:defRPr lang="en-US"/>
      </a:defPPr>
      <a:lvl1pPr marL="0" algn="l" defTabSz="502920" rtl="0" eaLnBrk="1" latinLnBrk="0" hangingPunct="1">
        <a:defRPr sz="1980" kern="1200">
          <a:solidFill>
            <a:schemeClr val="tx1"/>
          </a:solidFill>
          <a:latin typeface="+mn-lt"/>
          <a:ea typeface="+mn-ea"/>
          <a:cs typeface="+mn-cs"/>
        </a:defRPr>
      </a:lvl1pPr>
      <a:lvl2pPr marL="502920" algn="l" defTabSz="502920" rtl="0" eaLnBrk="1" latinLnBrk="0" hangingPunct="1">
        <a:defRPr sz="1980" kern="1200">
          <a:solidFill>
            <a:schemeClr val="tx1"/>
          </a:solidFill>
          <a:latin typeface="+mn-lt"/>
          <a:ea typeface="+mn-ea"/>
          <a:cs typeface="+mn-cs"/>
        </a:defRPr>
      </a:lvl2pPr>
      <a:lvl3pPr marL="1005840" algn="l" defTabSz="502920" rtl="0" eaLnBrk="1" latinLnBrk="0" hangingPunct="1">
        <a:defRPr sz="1980" kern="1200">
          <a:solidFill>
            <a:schemeClr val="tx1"/>
          </a:solidFill>
          <a:latin typeface="+mn-lt"/>
          <a:ea typeface="+mn-ea"/>
          <a:cs typeface="+mn-cs"/>
        </a:defRPr>
      </a:lvl3pPr>
      <a:lvl4pPr marL="1508760" algn="l" defTabSz="502920" rtl="0" eaLnBrk="1" latinLnBrk="0" hangingPunct="1">
        <a:defRPr sz="1980" kern="1200">
          <a:solidFill>
            <a:schemeClr val="tx1"/>
          </a:solidFill>
          <a:latin typeface="+mn-lt"/>
          <a:ea typeface="+mn-ea"/>
          <a:cs typeface="+mn-cs"/>
        </a:defRPr>
      </a:lvl4pPr>
      <a:lvl5pPr marL="2011680" algn="l" defTabSz="502920" rtl="0" eaLnBrk="1" latinLnBrk="0" hangingPunct="1">
        <a:defRPr sz="1980" kern="1200">
          <a:solidFill>
            <a:schemeClr val="tx1"/>
          </a:solidFill>
          <a:latin typeface="+mn-lt"/>
          <a:ea typeface="+mn-ea"/>
          <a:cs typeface="+mn-cs"/>
        </a:defRPr>
      </a:lvl5pPr>
      <a:lvl6pPr marL="2514600" algn="l" defTabSz="502920" rtl="0" eaLnBrk="1" latinLnBrk="0" hangingPunct="1">
        <a:defRPr sz="1980" kern="1200">
          <a:solidFill>
            <a:schemeClr val="tx1"/>
          </a:solidFill>
          <a:latin typeface="+mn-lt"/>
          <a:ea typeface="+mn-ea"/>
          <a:cs typeface="+mn-cs"/>
        </a:defRPr>
      </a:lvl6pPr>
      <a:lvl7pPr marL="3017520" algn="l" defTabSz="502920" rtl="0" eaLnBrk="1" latinLnBrk="0" hangingPunct="1">
        <a:defRPr sz="1980" kern="1200">
          <a:solidFill>
            <a:schemeClr val="tx1"/>
          </a:solidFill>
          <a:latin typeface="+mn-lt"/>
          <a:ea typeface="+mn-ea"/>
          <a:cs typeface="+mn-cs"/>
        </a:defRPr>
      </a:lvl7pPr>
      <a:lvl8pPr marL="3520440" algn="l" defTabSz="502920" rtl="0" eaLnBrk="1" latinLnBrk="0" hangingPunct="1">
        <a:defRPr sz="1980" kern="1200">
          <a:solidFill>
            <a:schemeClr val="tx1"/>
          </a:solidFill>
          <a:latin typeface="+mn-lt"/>
          <a:ea typeface="+mn-ea"/>
          <a:cs typeface="+mn-cs"/>
        </a:defRPr>
      </a:lvl8pPr>
      <a:lvl9pPr marL="4023360" algn="l" defTabSz="502920" rtl="0" eaLnBrk="1" latinLnBrk="0" hangingPunct="1">
        <a:defRPr sz="198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xml"/><Relationship Id="rId1" Type="http://schemas.openxmlformats.org/officeDocument/2006/relationships/slideLayout" Target="../slideLayouts/slideLayout9.xml"/><Relationship Id="rId4" Type="http://schemas.openxmlformats.org/officeDocument/2006/relationships/image" Target="../media/image5.jp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pic>
        <p:nvPicPr>
          <p:cNvPr id="102" name="Google Shape;102;p7"/>
          <p:cNvPicPr preferRelativeResize="0"/>
          <p:nvPr/>
        </p:nvPicPr>
        <p:blipFill rotWithShape="1">
          <a:blip r:embed="rId3">
            <a:alphaModFix/>
          </a:blip>
          <a:srcRect/>
          <a:stretch/>
        </p:blipFill>
        <p:spPr>
          <a:xfrm>
            <a:off x="1" y="0"/>
            <a:ext cx="8103477" cy="2249214"/>
          </a:xfrm>
          <a:prstGeom prst="rect">
            <a:avLst/>
          </a:prstGeom>
          <a:noFill/>
          <a:ln>
            <a:noFill/>
          </a:ln>
        </p:spPr>
      </p:pic>
      <p:pic>
        <p:nvPicPr>
          <p:cNvPr id="103" name="Google Shape;103;p7"/>
          <p:cNvPicPr preferRelativeResize="0"/>
          <p:nvPr/>
        </p:nvPicPr>
        <p:blipFill rotWithShape="1">
          <a:blip r:embed="rId4">
            <a:alphaModFix/>
          </a:blip>
          <a:srcRect/>
          <a:stretch/>
        </p:blipFill>
        <p:spPr>
          <a:xfrm>
            <a:off x="8137963" y="0"/>
            <a:ext cx="1885950" cy="2249214"/>
          </a:xfrm>
          <a:prstGeom prst="rect">
            <a:avLst/>
          </a:prstGeom>
          <a:noFill/>
          <a:ln>
            <a:noFill/>
          </a:ln>
        </p:spPr>
      </p:pic>
      <p:sp>
        <p:nvSpPr>
          <p:cNvPr id="2" name="Rectangle 1">
            <a:extLst>
              <a:ext uri="{FF2B5EF4-FFF2-40B4-BE49-F238E27FC236}">
                <a16:creationId xmlns:a16="http://schemas.microsoft.com/office/drawing/2014/main" id="{5AB1447E-D390-4CEF-B378-E62B19025B47}"/>
              </a:ext>
            </a:extLst>
          </p:cNvPr>
          <p:cNvSpPr/>
          <p:nvPr/>
        </p:nvSpPr>
        <p:spPr>
          <a:xfrm>
            <a:off x="108935" y="2860562"/>
            <a:ext cx="10156200" cy="1754326"/>
          </a:xfrm>
          <a:prstGeom prst="rect">
            <a:avLst/>
          </a:prstGeom>
          <a:noFill/>
        </p:spPr>
        <p:txBody>
          <a:bodyPr wrap="square" lIns="91440" tIns="45720" rIns="91440" bIns="45720">
            <a:spAutoFit/>
          </a:bodyPr>
          <a:lstStyle/>
          <a:p>
            <a:pPr algn="ctr"/>
            <a:r>
              <a:rPr lang="en-US" sz="54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HAND GESTURE RECOGNISATION</a:t>
            </a:r>
            <a:endParaRPr lang="en-US" sz="54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
        <p:nvSpPr>
          <p:cNvPr id="3" name="Rectangle 2">
            <a:extLst>
              <a:ext uri="{FF2B5EF4-FFF2-40B4-BE49-F238E27FC236}">
                <a16:creationId xmlns:a16="http://schemas.microsoft.com/office/drawing/2014/main" id="{A854B6A8-3921-A51B-EDDF-70F5D615FCC4}"/>
              </a:ext>
            </a:extLst>
          </p:cNvPr>
          <p:cNvSpPr/>
          <p:nvPr/>
        </p:nvSpPr>
        <p:spPr>
          <a:xfrm>
            <a:off x="2736342" y="5992806"/>
            <a:ext cx="7287571" cy="1569660"/>
          </a:xfrm>
          <a:prstGeom prst="rect">
            <a:avLst/>
          </a:prstGeom>
          <a:noFill/>
        </p:spPr>
        <p:txBody>
          <a:bodyPr wrap="none" lIns="91440" tIns="45720" rIns="91440" bIns="45720">
            <a:spAutoFit/>
          </a:bodyPr>
          <a:lstStyle/>
          <a:p>
            <a:pPr algn="ctr"/>
            <a:r>
              <a:rPr lang="en-US" sz="2400" b="0" cap="none" spc="0" dirty="0">
                <a:ln w="0"/>
                <a:solidFill>
                  <a:schemeClr val="tx1"/>
                </a:solidFill>
                <a:effectLst>
                  <a:outerShdw blurRad="38100" dist="19050" dir="2700000" algn="tl" rotWithShape="0">
                    <a:schemeClr val="dk1">
                      <a:alpha val="40000"/>
                    </a:schemeClr>
                  </a:outerShdw>
                </a:effectLst>
              </a:rPr>
              <a:t>Presented By:</a:t>
            </a:r>
          </a:p>
          <a:p>
            <a:pPr algn="ctr"/>
            <a:r>
              <a:rPr lang="en-US" sz="2400" dirty="0">
                <a:ln w="0"/>
                <a:solidFill>
                  <a:schemeClr val="tx1"/>
                </a:solidFill>
                <a:effectLst>
                  <a:outerShdw blurRad="38100" dist="19050" dir="2700000" algn="tl" rotWithShape="0">
                    <a:schemeClr val="dk1">
                      <a:alpha val="40000"/>
                    </a:schemeClr>
                  </a:outerShdw>
                </a:effectLst>
              </a:rPr>
              <a:t>		       K.L.V Jayaram – 192210314</a:t>
            </a:r>
          </a:p>
          <a:p>
            <a:pPr algn="ctr"/>
            <a:r>
              <a:rPr lang="en-US" sz="2400" b="0" cap="none" spc="0" dirty="0">
                <a:ln w="0"/>
                <a:solidFill>
                  <a:schemeClr val="tx1"/>
                </a:solidFill>
                <a:effectLst>
                  <a:outerShdw blurRad="38100" dist="19050" dir="2700000" algn="tl" rotWithShape="0">
                    <a:schemeClr val="dk1">
                      <a:alpha val="40000"/>
                    </a:schemeClr>
                  </a:outerShdw>
                </a:effectLst>
              </a:rPr>
              <a:t>		 M. Mahesh – 192210312</a:t>
            </a:r>
          </a:p>
          <a:p>
            <a:pPr algn="ctr"/>
            <a:r>
              <a:rPr lang="en-US" sz="2400" dirty="0">
                <a:ln w="0"/>
                <a:solidFill>
                  <a:schemeClr val="tx1"/>
                </a:solidFill>
                <a:effectLst>
                  <a:outerShdw blurRad="38100" dist="19050" dir="2700000" algn="tl" rotWithShape="0">
                    <a:schemeClr val="dk1">
                      <a:alpha val="40000"/>
                    </a:schemeClr>
                  </a:outerShdw>
                </a:effectLst>
              </a:rPr>
              <a:t>			    T. Anoop </a:t>
            </a:r>
            <a:r>
              <a:rPr lang="en-US" sz="2400" dirty="0" err="1">
                <a:ln w="0"/>
                <a:solidFill>
                  <a:schemeClr val="tx1"/>
                </a:solidFill>
                <a:effectLst>
                  <a:outerShdw blurRad="38100" dist="19050" dir="2700000" algn="tl" rotWithShape="0">
                    <a:schemeClr val="dk1">
                      <a:alpha val="40000"/>
                    </a:schemeClr>
                  </a:outerShdw>
                </a:effectLst>
              </a:rPr>
              <a:t>Chandar</a:t>
            </a:r>
            <a:r>
              <a:rPr lang="en-US" sz="2400" dirty="0">
                <a:ln w="0"/>
                <a:solidFill>
                  <a:schemeClr val="tx1"/>
                </a:solidFill>
                <a:effectLst>
                  <a:outerShdw blurRad="38100" dist="19050" dir="2700000" algn="tl" rotWithShape="0">
                    <a:schemeClr val="dk1">
                      <a:alpha val="40000"/>
                    </a:schemeClr>
                  </a:outerShdw>
                </a:effectLst>
              </a:rPr>
              <a:t> - 192210244</a:t>
            </a:r>
            <a:endParaRPr lang="en-US" sz="2400" b="0" cap="none" spc="0" dirty="0">
              <a:ln w="0"/>
              <a:solidFill>
                <a:schemeClr val="tx1"/>
              </a:solidFill>
              <a:effectLst>
                <a:outerShdw blurRad="38100" dist="19050" dir="2700000" algn="tl" rotWithShape="0">
                  <a:schemeClr val="dk1">
                    <a:alpha val="40000"/>
                  </a:schemeClr>
                </a:outerShdw>
              </a:effectLst>
            </a:endParaRPr>
          </a:p>
        </p:txBody>
      </p:sp>
      <p:sp>
        <p:nvSpPr>
          <p:cNvPr id="4" name="Rectangle 3">
            <a:extLst>
              <a:ext uri="{FF2B5EF4-FFF2-40B4-BE49-F238E27FC236}">
                <a16:creationId xmlns:a16="http://schemas.microsoft.com/office/drawing/2014/main" id="{59CD99F6-6B13-7FCC-7100-61F6997BCE3F}"/>
              </a:ext>
            </a:extLst>
          </p:cNvPr>
          <p:cNvSpPr/>
          <p:nvPr/>
        </p:nvSpPr>
        <p:spPr>
          <a:xfrm>
            <a:off x="-5271527" y="2414933"/>
            <a:ext cx="21109630" cy="307777"/>
          </a:xfrm>
          <a:prstGeom prst="rect">
            <a:avLst/>
          </a:prstGeom>
          <a:noFill/>
        </p:spPr>
        <p:txBody>
          <a:bodyPr wrap="square" lIns="91440" tIns="45720" rIns="91440" bIns="45720">
            <a:spAutoFit/>
          </a:bodyPr>
          <a:lstStyle/>
          <a:p>
            <a:pPr algn="ctr"/>
            <a:r>
              <a:rPr lang="en-US"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CSA1634 DATA WAREHOUSING AND DATA MINING FOR CLASSIFICATION OF ASTRONOMICAL OBJECTS</a:t>
            </a:r>
            <a:endParaRPr lang="en-US" b="1"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spTree>
    <p:extLst>
      <p:ext uri="{BB962C8B-B14F-4D97-AF65-F5344CB8AC3E}">
        <p14:creationId xmlns:p14="http://schemas.microsoft.com/office/powerpoint/2010/main" val="37705198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0" name="TextBox 9">
            <a:extLst>
              <a:ext uri="{FF2B5EF4-FFF2-40B4-BE49-F238E27FC236}">
                <a16:creationId xmlns:a16="http://schemas.microsoft.com/office/drawing/2014/main" id="{42666184-161C-8341-5D7B-35D679F80F0F}"/>
              </a:ext>
            </a:extLst>
          </p:cNvPr>
          <p:cNvSpPr txBox="1"/>
          <p:nvPr/>
        </p:nvSpPr>
        <p:spPr>
          <a:xfrm>
            <a:off x="538771" y="637383"/>
            <a:ext cx="9233879" cy="5816977"/>
          </a:xfrm>
          <a:prstGeom prst="rect">
            <a:avLst/>
          </a:prstGeom>
          <a:noFill/>
        </p:spPr>
        <p:txBody>
          <a:bodyPr wrap="square" rtlCol="0">
            <a:spAutoFit/>
          </a:bodyPr>
          <a:lstStyle/>
          <a:p>
            <a:r>
              <a:rPr lang="en-US" sz="3200" b="1" u="sng" dirty="0">
                <a:solidFill>
                  <a:schemeClr val="tx1"/>
                </a:solidFill>
              </a:rPr>
              <a:t>Problem Statement: </a:t>
            </a:r>
          </a:p>
          <a:p>
            <a:br>
              <a:rPr lang="en-US" sz="1400" b="1" dirty="0">
                <a:solidFill>
                  <a:schemeClr val="tx1"/>
                </a:solidFill>
              </a:rPr>
            </a:br>
            <a:r>
              <a:rPr lang="en-US" sz="1400" b="1" dirty="0">
                <a:solidFill>
                  <a:schemeClr val="tx1"/>
                </a:solidFill>
                <a:latin typeface="Times New Roman" panose="02020603050405020304" pitchFamily="18" charset="0"/>
                <a:cs typeface="Times New Roman" panose="02020603050405020304" pitchFamily="18" charset="0"/>
              </a:rPr>
              <a:t>                                 </a:t>
            </a:r>
            <a:r>
              <a:rPr lang="en-US" sz="2400" b="1" dirty="0">
                <a:solidFill>
                  <a:schemeClr val="tx1"/>
                </a:solidFill>
                <a:latin typeface="Times New Roman" panose="02020603050405020304" pitchFamily="18" charset="0"/>
                <a:ea typeface="Arial Rounded"/>
                <a:cs typeface="Times New Roman" panose="02020603050405020304" pitchFamily="18" charset="0"/>
                <a:sym typeface="Arial Rounded"/>
              </a:rPr>
              <a:t>Sign language serves as a crucial mode of communication for individuals with hearing impairments. However, there exists a significant barrier to effective communication between individuals who are proficient in sign language and those who are not. To bridge this gap, the development of robust sign language recognition systems using computer vision techniques is essential.</a:t>
            </a:r>
            <a:br>
              <a:rPr lang="en-US" sz="2400" b="1" dirty="0">
                <a:solidFill>
                  <a:schemeClr val="tx1"/>
                </a:solidFill>
                <a:latin typeface="Times New Roman" panose="02020603050405020304" pitchFamily="18" charset="0"/>
                <a:ea typeface="Arial Rounded"/>
                <a:cs typeface="Times New Roman" panose="02020603050405020304" pitchFamily="18" charset="0"/>
                <a:sym typeface="Arial Rounded"/>
              </a:rPr>
            </a:br>
            <a:r>
              <a:rPr lang="en-US" sz="2400" b="1" dirty="0">
                <a:solidFill>
                  <a:schemeClr val="tx1"/>
                </a:solidFill>
                <a:latin typeface="Times New Roman" panose="02020603050405020304" pitchFamily="18" charset="0"/>
                <a:ea typeface="Arial Rounded"/>
                <a:cs typeface="Times New Roman" panose="02020603050405020304" pitchFamily="18" charset="0"/>
                <a:sym typeface="Arial Rounded"/>
              </a:rPr>
              <a:t>                                    </a:t>
            </a:r>
            <a:br>
              <a:rPr lang="en-US" sz="2400" b="1" dirty="0">
                <a:solidFill>
                  <a:schemeClr val="tx1"/>
                </a:solidFill>
                <a:latin typeface="Times New Roman" panose="02020603050405020304" pitchFamily="18" charset="0"/>
                <a:ea typeface="Arial Rounded"/>
                <a:cs typeface="Times New Roman" panose="02020603050405020304" pitchFamily="18" charset="0"/>
                <a:sym typeface="Arial Rounded"/>
              </a:rPr>
            </a:br>
            <a:r>
              <a:rPr lang="en-US" sz="2400" b="1" dirty="0">
                <a:solidFill>
                  <a:schemeClr val="tx1"/>
                </a:solidFill>
                <a:latin typeface="Times New Roman" panose="02020603050405020304" pitchFamily="18" charset="0"/>
                <a:ea typeface="Arial Rounded"/>
                <a:cs typeface="Times New Roman" panose="02020603050405020304" pitchFamily="18" charset="0"/>
                <a:sym typeface="Arial Rounded"/>
              </a:rPr>
              <a:t>                   The problem at hand involves designing and implementing a computer vision system capable of accurately recognizing and interpreting hand gestures corresponding to various signs in sign language. This system must be able to detect and analyze intricate hand movements and configurations to accurately translate them into corresponding linguistic representations.</a:t>
            </a:r>
            <a:br>
              <a:rPr lang="en-US" sz="1400" b="1" dirty="0">
                <a:solidFill>
                  <a:schemeClr val="tx1"/>
                </a:solidFill>
                <a:latin typeface="Arial Rounded"/>
                <a:ea typeface="Arial Rounded"/>
                <a:cs typeface="Arial Rounded"/>
                <a:sym typeface="Arial Rounded"/>
              </a:rPr>
            </a:br>
            <a:endParaRPr lang="en-IN" b="1" dirty="0">
              <a:solidFill>
                <a:schemeClr val="tx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9404DF1-0D55-EA7D-F96A-50B0E5B88BB4}"/>
              </a:ext>
            </a:extLst>
          </p:cNvPr>
          <p:cNvSpPr txBox="1"/>
          <p:nvPr/>
        </p:nvSpPr>
        <p:spPr>
          <a:xfrm>
            <a:off x="585095" y="158509"/>
            <a:ext cx="9088296" cy="7637668"/>
          </a:xfrm>
          <a:prstGeom prst="rect">
            <a:avLst/>
          </a:prstGeom>
          <a:noFill/>
        </p:spPr>
        <p:txBody>
          <a:bodyPr wrap="square" rtlCol="0">
            <a:spAutoFit/>
          </a:bodyPr>
          <a:lstStyle/>
          <a:p>
            <a:pPr algn="just">
              <a:lnSpc>
                <a:spcPct val="115000"/>
              </a:lnSpc>
              <a:spcBef>
                <a:spcPts val="1200"/>
              </a:spcBef>
              <a:spcAft>
                <a:spcPts val="1200"/>
              </a:spcAft>
            </a:pPr>
            <a:r>
              <a:rPr lang="en-IN" sz="2800" b="1" u="sng" dirty="0">
                <a:solidFill>
                  <a:schemeClr val="tx1"/>
                </a:solidFill>
                <a:effectLst/>
                <a:latin typeface="Times New Roman" panose="02020603050405020304" pitchFamily="18" charset="0"/>
                <a:ea typeface="Times New Roman" panose="02020603050405020304" pitchFamily="18" charset="0"/>
              </a:rPr>
              <a:t>PROPOSED SYSTEM</a:t>
            </a:r>
            <a:endParaRPr lang="en-IN" sz="2800" b="1" u="sng" dirty="0">
              <a:solidFill>
                <a:schemeClr val="tx1"/>
              </a:solidFill>
              <a:effectLst/>
              <a:latin typeface="Arial" panose="020B0604020202020204" pitchFamily="34" charset="0"/>
              <a:ea typeface="Arial" panose="020B0604020202020204" pitchFamily="34" charset="0"/>
            </a:endParaRPr>
          </a:p>
          <a:p>
            <a:pPr algn="just">
              <a:lnSpc>
                <a:spcPct val="106000"/>
              </a:lnSpc>
              <a:spcBef>
                <a:spcPts val="1200"/>
              </a:spcBef>
              <a:spcAft>
                <a:spcPts val="1200"/>
              </a:spcAft>
            </a:pPr>
            <a:r>
              <a:rPr lang="en-IN" sz="2000" b="1" u="sng" dirty="0">
                <a:solidFill>
                  <a:schemeClr val="tx1"/>
                </a:solidFill>
                <a:effectLst/>
                <a:latin typeface="Times New Roman" panose="02020603050405020304" pitchFamily="18" charset="0"/>
                <a:ea typeface="Times New Roman" panose="02020603050405020304" pitchFamily="18" charset="0"/>
              </a:rPr>
              <a:t>System Architecture</a:t>
            </a:r>
            <a:endParaRPr lang="en-IN" sz="2000" u="sng" dirty="0">
              <a:solidFill>
                <a:schemeClr val="tx1"/>
              </a:solidFill>
              <a:effectLst/>
              <a:latin typeface="Arial" panose="020B0604020202020204" pitchFamily="34" charset="0"/>
              <a:ea typeface="Arial" panose="020B0604020202020204" pitchFamily="34" charset="0"/>
            </a:endParaRPr>
          </a:p>
          <a:p>
            <a:pPr>
              <a:lnSpc>
                <a:spcPct val="106000"/>
              </a:lnSpc>
              <a:spcBef>
                <a:spcPts val="1200"/>
              </a:spcBef>
              <a:spcAft>
                <a:spcPts val="1200"/>
              </a:spcAft>
            </a:pPr>
            <a:r>
              <a:rPr lang="en-IN" sz="1800" dirty="0">
                <a:solidFill>
                  <a:schemeClr val="tx1"/>
                </a:solidFill>
                <a:effectLst/>
                <a:latin typeface="Times New Roman" panose="02020603050405020304" pitchFamily="18" charset="0"/>
                <a:ea typeface="Times New Roman" panose="02020603050405020304" pitchFamily="18" charset="0"/>
              </a:rPr>
              <a:t>Present the architecture of the proposed system, </a:t>
            </a:r>
          </a:p>
          <a:p>
            <a:pPr>
              <a:lnSpc>
                <a:spcPct val="106000"/>
              </a:lnSpc>
              <a:spcBef>
                <a:spcPts val="1200"/>
              </a:spcBef>
              <a:spcAft>
                <a:spcPts val="1200"/>
              </a:spcAft>
            </a:pPr>
            <a:r>
              <a:rPr lang="en-IN" sz="1800" dirty="0">
                <a:solidFill>
                  <a:schemeClr val="tx1"/>
                </a:solidFill>
                <a:effectLst/>
                <a:latin typeface="Times New Roman" panose="02020603050405020304" pitchFamily="18" charset="0"/>
                <a:ea typeface="Times New Roman" panose="02020603050405020304" pitchFamily="18" charset="0"/>
              </a:rPr>
              <a:t>Highlighting the key components and</a:t>
            </a:r>
            <a:r>
              <a:rPr lang="en-IN" sz="1800" dirty="0">
                <a:solidFill>
                  <a:schemeClr val="tx1"/>
                </a:solidFill>
                <a:latin typeface="Arial" panose="020B0604020202020204" pitchFamily="34" charset="0"/>
                <a:ea typeface="Times New Roman" panose="02020603050405020304" pitchFamily="18" charset="0"/>
              </a:rPr>
              <a:t> </a:t>
            </a:r>
            <a:r>
              <a:rPr lang="en-IN" sz="1800" dirty="0">
                <a:solidFill>
                  <a:schemeClr val="tx1"/>
                </a:solidFill>
                <a:effectLst/>
                <a:latin typeface="Times New Roman" panose="02020603050405020304" pitchFamily="18" charset="0"/>
                <a:ea typeface="Times New Roman" panose="02020603050405020304" pitchFamily="18" charset="0"/>
              </a:rPr>
              <a:t>their functionalities.</a:t>
            </a:r>
          </a:p>
          <a:p>
            <a:pPr>
              <a:lnSpc>
                <a:spcPct val="106000"/>
              </a:lnSpc>
              <a:spcBef>
                <a:spcPts val="1200"/>
              </a:spcBef>
              <a:spcAft>
                <a:spcPts val="1200"/>
              </a:spcAft>
            </a:pPr>
            <a:r>
              <a:rPr lang="en-IN" sz="1800" dirty="0">
                <a:solidFill>
                  <a:schemeClr val="tx1"/>
                </a:solidFill>
                <a:effectLst/>
                <a:latin typeface="Times New Roman" panose="02020603050405020304" pitchFamily="18" charset="0"/>
                <a:ea typeface="Times New Roman" panose="02020603050405020304" pitchFamily="18" charset="0"/>
              </a:rPr>
              <a:t> Discuss how the proposed system addresses the </a:t>
            </a:r>
          </a:p>
          <a:p>
            <a:pPr>
              <a:lnSpc>
                <a:spcPct val="106000"/>
              </a:lnSpc>
              <a:spcBef>
                <a:spcPts val="1200"/>
              </a:spcBef>
              <a:spcAft>
                <a:spcPts val="1200"/>
              </a:spcAft>
            </a:pPr>
            <a:r>
              <a:rPr lang="en-IN" sz="1800" dirty="0">
                <a:solidFill>
                  <a:schemeClr val="tx1"/>
                </a:solidFill>
                <a:effectLst/>
                <a:latin typeface="Times New Roman" panose="02020603050405020304" pitchFamily="18" charset="0"/>
                <a:ea typeface="Times New Roman" panose="02020603050405020304" pitchFamily="18" charset="0"/>
              </a:rPr>
              <a:t>limitations of existing</a:t>
            </a:r>
            <a:endParaRPr lang="en-IN" sz="1800" dirty="0">
              <a:solidFill>
                <a:schemeClr val="tx1"/>
              </a:solidFill>
              <a:effectLst/>
              <a:latin typeface="Arial" panose="020B0604020202020204" pitchFamily="34" charset="0"/>
              <a:ea typeface="Arial" panose="020B0604020202020204" pitchFamily="34" charset="0"/>
            </a:endParaRPr>
          </a:p>
          <a:p>
            <a:pPr>
              <a:lnSpc>
                <a:spcPct val="106000"/>
              </a:lnSpc>
              <a:spcBef>
                <a:spcPts val="1200"/>
              </a:spcBef>
              <a:spcAft>
                <a:spcPts val="1200"/>
              </a:spcAft>
            </a:pPr>
            <a:r>
              <a:rPr lang="en-IN" sz="1800" dirty="0">
                <a:solidFill>
                  <a:schemeClr val="tx1"/>
                </a:solidFill>
                <a:effectLst/>
                <a:latin typeface="Times New Roman" panose="02020603050405020304" pitchFamily="18" charset="0"/>
                <a:ea typeface="Times New Roman" panose="02020603050405020304" pitchFamily="18" charset="0"/>
              </a:rPr>
              <a:t>systems.</a:t>
            </a:r>
            <a:endParaRPr lang="en-IN" sz="1800" dirty="0">
              <a:solidFill>
                <a:schemeClr val="tx1"/>
              </a:solidFill>
              <a:effectLst/>
              <a:latin typeface="Arial" panose="020B0604020202020204" pitchFamily="34" charset="0"/>
              <a:ea typeface="Arial" panose="020B0604020202020204" pitchFamily="34" charset="0"/>
            </a:endParaRPr>
          </a:p>
          <a:p>
            <a:pPr algn="just">
              <a:lnSpc>
                <a:spcPct val="106000"/>
              </a:lnSpc>
              <a:spcBef>
                <a:spcPts val="1200"/>
              </a:spcBef>
              <a:spcAft>
                <a:spcPts val="1200"/>
              </a:spcAft>
            </a:pPr>
            <a:r>
              <a:rPr lang="en-IN" sz="2000" b="1" u="sng" dirty="0">
                <a:solidFill>
                  <a:schemeClr val="tx1"/>
                </a:solidFill>
                <a:effectLst/>
                <a:latin typeface="Times New Roman" panose="02020603050405020304" pitchFamily="18" charset="0"/>
                <a:ea typeface="Times New Roman" panose="02020603050405020304" pitchFamily="18" charset="0"/>
              </a:rPr>
              <a:t>Data Collection and Preprocessing</a:t>
            </a:r>
            <a:endParaRPr lang="en-IN" sz="2000" u="sng" dirty="0">
              <a:solidFill>
                <a:schemeClr val="tx1"/>
              </a:solidFill>
              <a:effectLst/>
              <a:latin typeface="Arial" panose="020B0604020202020204" pitchFamily="34" charset="0"/>
              <a:ea typeface="Arial" panose="020B0604020202020204" pitchFamily="34" charset="0"/>
            </a:endParaRPr>
          </a:p>
          <a:p>
            <a:pPr algn="just">
              <a:lnSpc>
                <a:spcPct val="106000"/>
              </a:lnSpc>
              <a:spcBef>
                <a:spcPts val="1200"/>
              </a:spcBef>
              <a:spcAft>
                <a:spcPts val="1200"/>
              </a:spcAft>
            </a:pPr>
            <a:r>
              <a:rPr lang="en-IN" sz="1800" dirty="0">
                <a:solidFill>
                  <a:schemeClr val="tx1"/>
                </a:solidFill>
                <a:effectLst/>
                <a:latin typeface="Times New Roman" panose="02020603050405020304" pitchFamily="18" charset="0"/>
                <a:ea typeface="Times New Roman" panose="02020603050405020304" pitchFamily="18" charset="0"/>
              </a:rPr>
              <a:t>Describe the process of collecting and preprocessing the</a:t>
            </a:r>
          </a:p>
          <a:p>
            <a:pPr algn="just">
              <a:lnSpc>
                <a:spcPct val="106000"/>
              </a:lnSpc>
              <a:spcBef>
                <a:spcPts val="1200"/>
              </a:spcBef>
              <a:spcAft>
                <a:spcPts val="1200"/>
              </a:spcAft>
            </a:pPr>
            <a:r>
              <a:rPr lang="en-IN" sz="1800" dirty="0">
                <a:solidFill>
                  <a:schemeClr val="tx1"/>
                </a:solidFill>
                <a:effectLst/>
                <a:latin typeface="Times New Roman" panose="02020603050405020304" pitchFamily="18" charset="0"/>
                <a:ea typeface="Times New Roman" panose="02020603050405020304" pitchFamily="18" charset="0"/>
              </a:rPr>
              <a:t> dataset for training the sign language recognition model. </a:t>
            </a:r>
          </a:p>
          <a:p>
            <a:pPr algn="just">
              <a:lnSpc>
                <a:spcPct val="106000"/>
              </a:lnSpc>
              <a:spcBef>
                <a:spcPts val="1200"/>
              </a:spcBef>
              <a:spcAft>
                <a:spcPts val="1200"/>
              </a:spcAft>
            </a:pPr>
            <a:r>
              <a:rPr lang="en-IN" sz="1800" dirty="0">
                <a:solidFill>
                  <a:schemeClr val="tx1"/>
                </a:solidFill>
                <a:effectLst/>
                <a:latin typeface="Times New Roman" panose="02020603050405020304" pitchFamily="18" charset="0"/>
                <a:ea typeface="Times New Roman" panose="02020603050405020304" pitchFamily="18" charset="0"/>
              </a:rPr>
              <a:t>Discuss any enhancements or innovations in data processing</a:t>
            </a:r>
            <a:endParaRPr lang="en-IN" sz="1800" dirty="0">
              <a:solidFill>
                <a:schemeClr val="tx1"/>
              </a:solidFill>
              <a:effectLst/>
              <a:latin typeface="Arial" panose="020B0604020202020204" pitchFamily="34" charset="0"/>
              <a:ea typeface="Arial" panose="020B0604020202020204" pitchFamily="34" charset="0"/>
            </a:endParaRPr>
          </a:p>
          <a:p>
            <a:pPr algn="just">
              <a:lnSpc>
                <a:spcPct val="106000"/>
              </a:lnSpc>
              <a:spcBef>
                <a:spcPts val="1200"/>
              </a:spcBef>
              <a:spcAft>
                <a:spcPts val="1200"/>
              </a:spcAft>
            </a:pPr>
            <a:r>
              <a:rPr lang="en-IN" sz="1800" dirty="0">
                <a:solidFill>
                  <a:schemeClr val="tx1"/>
                </a:solidFill>
                <a:effectLst/>
                <a:latin typeface="Times New Roman" panose="02020603050405020304" pitchFamily="18" charset="0"/>
                <a:ea typeface="Times New Roman" panose="02020603050405020304" pitchFamily="18" charset="0"/>
              </a:rPr>
              <a:t>techniques.</a:t>
            </a:r>
            <a:endParaRPr lang="en-IN" sz="1800" dirty="0">
              <a:solidFill>
                <a:schemeClr val="tx1"/>
              </a:solidFill>
              <a:effectLst/>
              <a:latin typeface="Arial" panose="020B0604020202020204" pitchFamily="34" charset="0"/>
              <a:ea typeface="Arial" panose="020B0604020202020204" pitchFamily="34" charset="0"/>
            </a:endParaRPr>
          </a:p>
          <a:p>
            <a:endParaRPr lang="en-IN" dirty="0">
              <a:solidFill>
                <a:schemeClr val="tx1"/>
              </a:solidFill>
            </a:endParaRPr>
          </a:p>
        </p:txBody>
      </p:sp>
      <p:pic>
        <p:nvPicPr>
          <p:cNvPr id="7" name="Picture 6">
            <a:extLst>
              <a:ext uri="{FF2B5EF4-FFF2-40B4-BE49-F238E27FC236}">
                <a16:creationId xmlns:a16="http://schemas.microsoft.com/office/drawing/2014/main" id="{805ABA99-B9DE-3279-3B25-6F0ACF463E67}"/>
              </a:ext>
            </a:extLst>
          </p:cNvPr>
          <p:cNvPicPr>
            <a:picLocks noChangeAspect="1"/>
          </p:cNvPicPr>
          <p:nvPr/>
        </p:nvPicPr>
        <p:blipFill>
          <a:blip r:embed="rId2"/>
          <a:stretch>
            <a:fillRect/>
          </a:stretch>
        </p:blipFill>
        <p:spPr>
          <a:xfrm>
            <a:off x="6263052" y="856649"/>
            <a:ext cx="3795348" cy="5370896"/>
          </a:xfrm>
          <a:prstGeom prst="rect">
            <a:avLst/>
          </a:prstGeom>
        </p:spPr>
      </p:pic>
    </p:spTree>
    <p:extLst>
      <p:ext uri="{BB962C8B-B14F-4D97-AF65-F5344CB8AC3E}">
        <p14:creationId xmlns:p14="http://schemas.microsoft.com/office/powerpoint/2010/main" val="20080251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7325DD2-D0C1-1596-53E8-955E643DD7F8}"/>
              </a:ext>
            </a:extLst>
          </p:cNvPr>
          <p:cNvSpPr txBox="1"/>
          <p:nvPr/>
        </p:nvSpPr>
        <p:spPr>
          <a:xfrm>
            <a:off x="317633" y="211757"/>
            <a:ext cx="9144001" cy="7944611"/>
          </a:xfrm>
          <a:prstGeom prst="rect">
            <a:avLst/>
          </a:prstGeom>
          <a:noFill/>
        </p:spPr>
        <p:txBody>
          <a:bodyPr wrap="square" rtlCol="0">
            <a:spAutoFit/>
          </a:bodyPr>
          <a:lstStyle/>
          <a:p>
            <a:pPr algn="just">
              <a:lnSpc>
                <a:spcPct val="106000"/>
              </a:lnSpc>
              <a:spcBef>
                <a:spcPts val="1200"/>
              </a:spcBef>
              <a:spcAft>
                <a:spcPts val="1200"/>
              </a:spcAft>
            </a:pPr>
            <a:r>
              <a:rPr lang="en-IN" b="1" u="sng" dirty="0">
                <a:solidFill>
                  <a:schemeClr val="tx1"/>
                </a:solidFill>
                <a:effectLst/>
                <a:latin typeface="Times New Roman" panose="02020603050405020304" pitchFamily="18" charset="0"/>
                <a:ea typeface="Times New Roman" panose="02020603050405020304" pitchFamily="18" charset="0"/>
              </a:rPr>
              <a:t>Hand Gesture Recognition Techniques</a:t>
            </a:r>
            <a:endParaRPr lang="en-IN" u="sng" dirty="0">
              <a:solidFill>
                <a:schemeClr val="tx1"/>
              </a:solidFill>
              <a:effectLst/>
              <a:latin typeface="Arial" panose="020B0604020202020204" pitchFamily="34" charset="0"/>
              <a:ea typeface="Arial" panose="020B0604020202020204" pitchFamily="34" charset="0"/>
            </a:endParaRPr>
          </a:p>
          <a:p>
            <a:pPr algn="just">
              <a:lnSpc>
                <a:spcPct val="150000"/>
              </a:lnSpc>
              <a:spcBef>
                <a:spcPts val="1200"/>
              </a:spcBef>
              <a:spcAft>
                <a:spcPts val="1200"/>
              </a:spcAft>
            </a:pPr>
            <a:r>
              <a:rPr lang="en-IN" dirty="0">
                <a:solidFill>
                  <a:schemeClr val="tx1"/>
                </a:solidFill>
                <a:effectLst/>
                <a:latin typeface="Times New Roman" panose="02020603050405020304" pitchFamily="18" charset="0"/>
                <a:ea typeface="Times New Roman" panose="02020603050405020304" pitchFamily="18" charset="0"/>
              </a:rPr>
              <a:t>Explain the hand gesture recognition techniques and algorithms employed in the </a:t>
            </a:r>
          </a:p>
          <a:p>
            <a:pPr algn="just">
              <a:lnSpc>
                <a:spcPct val="150000"/>
              </a:lnSpc>
              <a:spcBef>
                <a:spcPts val="1200"/>
              </a:spcBef>
              <a:spcAft>
                <a:spcPts val="1200"/>
              </a:spcAft>
            </a:pPr>
            <a:r>
              <a:rPr lang="en-IN" dirty="0">
                <a:solidFill>
                  <a:schemeClr val="tx1"/>
                </a:solidFill>
                <a:effectLst/>
                <a:latin typeface="Times New Roman" panose="02020603050405020304" pitchFamily="18" charset="0"/>
                <a:ea typeface="Times New Roman" panose="02020603050405020304" pitchFamily="18" charset="0"/>
              </a:rPr>
              <a:t>proposed system. Compare these techniques with those used in existing systems, emphasizing any improvements.</a:t>
            </a:r>
            <a:endParaRPr lang="en-IN" dirty="0">
              <a:solidFill>
                <a:schemeClr val="tx1"/>
              </a:solidFill>
              <a:latin typeface="Arial" panose="020B0604020202020204" pitchFamily="34" charset="0"/>
              <a:ea typeface="Times New Roman" panose="02020603050405020304" pitchFamily="18" charset="0"/>
            </a:endParaRPr>
          </a:p>
          <a:p>
            <a:pPr algn="just">
              <a:lnSpc>
                <a:spcPct val="150000"/>
              </a:lnSpc>
              <a:spcBef>
                <a:spcPts val="1200"/>
              </a:spcBef>
              <a:spcAft>
                <a:spcPts val="1200"/>
              </a:spcAft>
            </a:pPr>
            <a:r>
              <a:rPr lang="en-IN" b="1" u="sng" dirty="0">
                <a:solidFill>
                  <a:schemeClr val="tx1"/>
                </a:solidFill>
                <a:effectLst/>
                <a:latin typeface="Times New Roman" panose="02020603050405020304" pitchFamily="18" charset="0"/>
                <a:ea typeface="Times New Roman" panose="02020603050405020304" pitchFamily="18" charset="0"/>
              </a:rPr>
              <a:t>Integration of Machine Learning</a:t>
            </a:r>
            <a:endParaRPr lang="en-IN" u="sng" dirty="0">
              <a:solidFill>
                <a:schemeClr val="tx1"/>
              </a:solidFill>
              <a:effectLst/>
              <a:latin typeface="Arial" panose="020B0604020202020204" pitchFamily="34" charset="0"/>
              <a:ea typeface="Arial" panose="020B0604020202020204" pitchFamily="34" charset="0"/>
            </a:endParaRPr>
          </a:p>
          <a:p>
            <a:pPr algn="just">
              <a:lnSpc>
                <a:spcPct val="106000"/>
              </a:lnSpc>
              <a:spcBef>
                <a:spcPts val="1200"/>
              </a:spcBef>
              <a:spcAft>
                <a:spcPts val="1200"/>
              </a:spcAft>
            </a:pPr>
            <a:r>
              <a:rPr lang="en-IN" dirty="0">
                <a:solidFill>
                  <a:schemeClr val="tx1"/>
                </a:solidFill>
                <a:effectLst/>
                <a:latin typeface="Times New Roman" panose="02020603050405020304" pitchFamily="18" charset="0"/>
                <a:ea typeface="Times New Roman" panose="02020603050405020304" pitchFamily="18" charset="0"/>
              </a:rPr>
              <a:t>Discuss how machine learning is incorporated into the proposed system. Highlight</a:t>
            </a:r>
            <a:endParaRPr lang="en-IN" dirty="0">
              <a:solidFill>
                <a:schemeClr val="tx1"/>
              </a:solidFill>
              <a:effectLst/>
              <a:latin typeface="Arial" panose="020B0604020202020204" pitchFamily="34" charset="0"/>
              <a:ea typeface="Arial" panose="020B0604020202020204" pitchFamily="34" charset="0"/>
            </a:endParaRPr>
          </a:p>
          <a:p>
            <a:pPr algn="just">
              <a:lnSpc>
                <a:spcPct val="106000"/>
              </a:lnSpc>
              <a:spcBef>
                <a:spcPts val="1200"/>
              </a:spcBef>
              <a:spcAft>
                <a:spcPts val="1200"/>
              </a:spcAft>
            </a:pPr>
            <a:r>
              <a:rPr lang="en-IN" dirty="0">
                <a:solidFill>
                  <a:schemeClr val="tx1"/>
                </a:solidFill>
                <a:effectLst/>
                <a:latin typeface="Times New Roman" panose="02020603050405020304" pitchFamily="18" charset="0"/>
                <a:ea typeface="Times New Roman" panose="02020603050405020304" pitchFamily="18" charset="0"/>
              </a:rPr>
              <a:t>the choice of algorithms, training methodologies, and model optimization techniques.</a:t>
            </a:r>
            <a:endParaRPr lang="en-IN" dirty="0">
              <a:solidFill>
                <a:schemeClr val="tx1"/>
              </a:solidFill>
              <a:effectLst/>
              <a:latin typeface="Arial" panose="020B0604020202020204" pitchFamily="34" charset="0"/>
              <a:ea typeface="Arial" panose="020B0604020202020204" pitchFamily="34" charset="0"/>
            </a:endParaRPr>
          </a:p>
          <a:p>
            <a:pPr algn="just">
              <a:lnSpc>
                <a:spcPct val="106000"/>
              </a:lnSpc>
              <a:spcBef>
                <a:spcPts val="1200"/>
              </a:spcBef>
              <a:spcAft>
                <a:spcPts val="1200"/>
              </a:spcAft>
            </a:pPr>
            <a:r>
              <a:rPr lang="en-IN" b="1" u="sng" dirty="0">
                <a:solidFill>
                  <a:schemeClr val="tx1"/>
                </a:solidFill>
                <a:effectLst/>
                <a:latin typeface="Times New Roman" panose="02020603050405020304" pitchFamily="18" charset="0"/>
                <a:ea typeface="Times New Roman" panose="02020603050405020304" pitchFamily="18" charset="0"/>
              </a:rPr>
              <a:t>Evaluation Metrics</a:t>
            </a:r>
            <a:endParaRPr lang="en-IN" u="sng" dirty="0">
              <a:solidFill>
                <a:schemeClr val="tx1"/>
              </a:solidFill>
              <a:effectLst/>
              <a:latin typeface="Arial" panose="020B0604020202020204" pitchFamily="34" charset="0"/>
              <a:ea typeface="Arial" panose="020B0604020202020204" pitchFamily="34" charset="0"/>
            </a:endParaRPr>
          </a:p>
          <a:p>
            <a:pPr algn="just">
              <a:lnSpc>
                <a:spcPct val="106000"/>
              </a:lnSpc>
              <a:spcBef>
                <a:spcPts val="1200"/>
              </a:spcBef>
              <a:spcAft>
                <a:spcPts val="1200"/>
              </a:spcAft>
            </a:pPr>
            <a:r>
              <a:rPr lang="en-IN" dirty="0">
                <a:solidFill>
                  <a:schemeClr val="tx1"/>
                </a:solidFill>
                <a:effectLst/>
                <a:latin typeface="Times New Roman" panose="02020603050405020304" pitchFamily="18" charset="0"/>
                <a:ea typeface="Times New Roman" panose="02020603050405020304" pitchFamily="18" charset="0"/>
              </a:rPr>
              <a:t>Specify the evaluation metrics used to assess the performance of the proposed</a:t>
            </a:r>
            <a:endParaRPr lang="en-IN" dirty="0">
              <a:solidFill>
                <a:schemeClr val="tx1"/>
              </a:solidFill>
              <a:effectLst/>
              <a:latin typeface="Arial" panose="020B0604020202020204" pitchFamily="34" charset="0"/>
              <a:ea typeface="Arial" panose="020B0604020202020204" pitchFamily="34" charset="0"/>
            </a:endParaRPr>
          </a:p>
          <a:p>
            <a:pPr algn="just">
              <a:lnSpc>
                <a:spcPct val="106000"/>
              </a:lnSpc>
              <a:spcBef>
                <a:spcPts val="1200"/>
              </a:spcBef>
              <a:spcAft>
                <a:spcPts val="1200"/>
              </a:spcAft>
            </a:pPr>
            <a:r>
              <a:rPr lang="en-IN" dirty="0">
                <a:solidFill>
                  <a:schemeClr val="tx1"/>
                </a:solidFill>
                <a:effectLst/>
                <a:latin typeface="Times New Roman" panose="02020603050405020304" pitchFamily="18" charset="0"/>
                <a:ea typeface="Times New Roman" panose="02020603050405020304" pitchFamily="18" charset="0"/>
              </a:rPr>
              <a:t>system. Compare these metrics with those used in the existing system to showcase the</a:t>
            </a:r>
            <a:endParaRPr lang="en-IN" dirty="0">
              <a:solidFill>
                <a:schemeClr val="tx1"/>
              </a:solidFill>
              <a:effectLst/>
              <a:latin typeface="Arial" panose="020B0604020202020204" pitchFamily="34" charset="0"/>
              <a:ea typeface="Arial" panose="020B0604020202020204" pitchFamily="34" charset="0"/>
            </a:endParaRPr>
          </a:p>
          <a:p>
            <a:pPr algn="just">
              <a:lnSpc>
                <a:spcPct val="106000"/>
              </a:lnSpc>
              <a:spcBef>
                <a:spcPts val="1200"/>
              </a:spcBef>
              <a:spcAft>
                <a:spcPts val="1200"/>
              </a:spcAft>
            </a:pPr>
            <a:r>
              <a:rPr lang="en-IN" dirty="0">
                <a:solidFill>
                  <a:schemeClr val="tx1"/>
                </a:solidFill>
                <a:effectLst/>
                <a:latin typeface="Times New Roman" panose="02020603050405020304" pitchFamily="18" charset="0"/>
                <a:ea typeface="Times New Roman" panose="02020603050405020304" pitchFamily="18" charset="0"/>
              </a:rPr>
              <a:t>improvements achieved.</a:t>
            </a:r>
            <a:endParaRPr lang="en-IN" dirty="0">
              <a:solidFill>
                <a:schemeClr val="tx1"/>
              </a:solidFill>
              <a:latin typeface="Arial" panose="020B0604020202020204" pitchFamily="34" charset="0"/>
              <a:ea typeface="Times New Roman" panose="02020603050405020304" pitchFamily="18" charset="0"/>
            </a:endParaRPr>
          </a:p>
          <a:p>
            <a:pPr algn="just">
              <a:lnSpc>
                <a:spcPct val="106000"/>
              </a:lnSpc>
              <a:spcBef>
                <a:spcPts val="1200"/>
              </a:spcBef>
              <a:spcAft>
                <a:spcPts val="1200"/>
              </a:spcAft>
            </a:pPr>
            <a:r>
              <a:rPr lang="en-IN" b="1" dirty="0">
                <a:solidFill>
                  <a:schemeClr val="tx1"/>
                </a:solidFill>
                <a:effectLst/>
                <a:latin typeface="Times New Roman" panose="02020603050405020304" pitchFamily="18" charset="0"/>
                <a:ea typeface="Times New Roman" panose="02020603050405020304" pitchFamily="18" charset="0"/>
              </a:rPr>
              <a:t> </a:t>
            </a:r>
            <a:r>
              <a:rPr lang="en-IN" b="1" u="sng" dirty="0">
                <a:solidFill>
                  <a:schemeClr val="tx1"/>
                </a:solidFill>
                <a:effectLst/>
                <a:latin typeface="Times New Roman" panose="02020603050405020304" pitchFamily="18" charset="0"/>
                <a:ea typeface="Times New Roman" panose="02020603050405020304" pitchFamily="18" charset="0"/>
              </a:rPr>
              <a:t>Validation and Testing</a:t>
            </a:r>
            <a:endParaRPr lang="en-IN" u="sng" dirty="0">
              <a:solidFill>
                <a:schemeClr val="tx1"/>
              </a:solidFill>
              <a:effectLst/>
              <a:latin typeface="Arial" panose="020B0604020202020204" pitchFamily="34" charset="0"/>
              <a:ea typeface="Arial" panose="020B0604020202020204" pitchFamily="34" charset="0"/>
            </a:endParaRPr>
          </a:p>
          <a:p>
            <a:pPr algn="just">
              <a:lnSpc>
                <a:spcPct val="106000"/>
              </a:lnSpc>
              <a:spcBef>
                <a:spcPts val="1200"/>
              </a:spcBef>
              <a:spcAft>
                <a:spcPts val="1200"/>
              </a:spcAft>
            </a:pPr>
            <a:r>
              <a:rPr lang="en-IN" dirty="0">
                <a:solidFill>
                  <a:schemeClr val="tx1"/>
                </a:solidFill>
                <a:effectLst/>
                <a:latin typeface="Times New Roman" panose="02020603050405020304" pitchFamily="18" charset="0"/>
                <a:ea typeface="Times New Roman" panose="02020603050405020304" pitchFamily="18" charset="0"/>
              </a:rPr>
              <a:t>Detail the validation and testing procedures conducted to ensure the reliability and</a:t>
            </a:r>
            <a:endParaRPr lang="en-IN" dirty="0">
              <a:solidFill>
                <a:schemeClr val="tx1"/>
              </a:solidFill>
              <a:effectLst/>
              <a:latin typeface="Arial" panose="020B0604020202020204" pitchFamily="34" charset="0"/>
              <a:ea typeface="Arial" panose="020B0604020202020204" pitchFamily="34" charset="0"/>
            </a:endParaRPr>
          </a:p>
          <a:p>
            <a:pPr algn="just">
              <a:lnSpc>
                <a:spcPct val="106000"/>
              </a:lnSpc>
              <a:spcBef>
                <a:spcPts val="1200"/>
              </a:spcBef>
              <a:spcAft>
                <a:spcPts val="1200"/>
              </a:spcAft>
            </a:pPr>
            <a:r>
              <a:rPr lang="en-IN" dirty="0">
                <a:solidFill>
                  <a:schemeClr val="tx1"/>
                </a:solidFill>
                <a:effectLst/>
                <a:latin typeface="Times New Roman" panose="02020603050405020304" pitchFamily="18" charset="0"/>
                <a:ea typeface="Times New Roman" panose="02020603050405020304" pitchFamily="18" charset="0"/>
              </a:rPr>
              <a:t>robustness of the proposed system. Present results and discuss the system's performance in</a:t>
            </a:r>
            <a:endParaRPr lang="en-IN" dirty="0">
              <a:solidFill>
                <a:schemeClr val="tx1"/>
              </a:solidFill>
              <a:effectLst/>
              <a:latin typeface="Arial" panose="020B0604020202020204" pitchFamily="34" charset="0"/>
              <a:ea typeface="Arial" panose="020B0604020202020204" pitchFamily="34" charset="0"/>
            </a:endParaRPr>
          </a:p>
          <a:p>
            <a:pPr algn="just">
              <a:lnSpc>
                <a:spcPct val="106000"/>
              </a:lnSpc>
              <a:spcBef>
                <a:spcPts val="1200"/>
              </a:spcBef>
              <a:spcAft>
                <a:spcPts val="1200"/>
              </a:spcAft>
            </a:pPr>
            <a:r>
              <a:rPr lang="en-IN" dirty="0">
                <a:solidFill>
                  <a:schemeClr val="tx1"/>
                </a:solidFill>
                <a:effectLst/>
                <a:latin typeface="Times New Roman" panose="02020603050405020304" pitchFamily="18" charset="0"/>
                <a:ea typeface="Times New Roman" panose="02020603050405020304" pitchFamily="18" charset="0"/>
              </a:rPr>
              <a:t>different scenarios.</a:t>
            </a:r>
            <a:endParaRPr lang="en-IN" dirty="0">
              <a:solidFill>
                <a:schemeClr val="tx1"/>
              </a:solidFill>
              <a:effectLst/>
              <a:latin typeface="Arial" panose="020B0604020202020204" pitchFamily="34" charset="0"/>
              <a:ea typeface="Arial" panose="020B0604020202020204" pitchFamily="34" charset="0"/>
            </a:endParaRPr>
          </a:p>
          <a:p>
            <a:endParaRPr lang="en-IN" dirty="0"/>
          </a:p>
        </p:txBody>
      </p:sp>
    </p:spTree>
    <p:extLst>
      <p:ext uri="{BB962C8B-B14F-4D97-AF65-F5344CB8AC3E}">
        <p14:creationId xmlns:p14="http://schemas.microsoft.com/office/powerpoint/2010/main" val="1284656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B7665-8AA5-F04A-EAD9-61A63DC45F31}"/>
              </a:ext>
            </a:extLst>
          </p:cNvPr>
          <p:cNvSpPr>
            <a:spLocks noGrp="1"/>
          </p:cNvSpPr>
          <p:nvPr>
            <p:ph type="title"/>
          </p:nvPr>
        </p:nvSpPr>
        <p:spPr>
          <a:xfrm>
            <a:off x="271914" y="-271645"/>
            <a:ext cx="8549640" cy="1650436"/>
          </a:xfrm>
        </p:spPr>
        <p:txBody>
          <a:bodyPr>
            <a:normAutofit/>
          </a:bodyPr>
          <a:lstStyle/>
          <a:p>
            <a:r>
              <a:rPr lang="en-IN" sz="5400" b="1" dirty="0">
                <a:latin typeface="Arial Black" panose="020B0A04020102020204" pitchFamily="34" charset="0"/>
              </a:rPr>
              <a:t>CODING</a:t>
            </a:r>
          </a:p>
        </p:txBody>
      </p:sp>
      <p:sp>
        <p:nvSpPr>
          <p:cNvPr id="3" name="TextBox 2">
            <a:extLst>
              <a:ext uri="{FF2B5EF4-FFF2-40B4-BE49-F238E27FC236}">
                <a16:creationId xmlns:a16="http://schemas.microsoft.com/office/drawing/2014/main" id="{3E463D04-5C8C-62AD-BD09-3B6C0A59D431}"/>
              </a:ext>
            </a:extLst>
          </p:cNvPr>
          <p:cNvSpPr txBox="1"/>
          <p:nvPr/>
        </p:nvSpPr>
        <p:spPr>
          <a:xfrm>
            <a:off x="1236846" y="1009039"/>
            <a:ext cx="7167347" cy="6678751"/>
          </a:xfrm>
          <a:prstGeom prst="rect">
            <a:avLst/>
          </a:prstGeom>
          <a:noFill/>
        </p:spPr>
        <p:txBody>
          <a:bodyPr wrap="none" rtlCol="0">
            <a:spAutoFit/>
          </a:bodyPr>
          <a:lstStyle/>
          <a:p>
            <a:r>
              <a:rPr lang="en-IN" sz="1800" dirty="0">
                <a:solidFill>
                  <a:schemeClr val="tx1"/>
                </a:solidFill>
                <a:effectLst/>
                <a:latin typeface="Arial" panose="020B0604020202020204" pitchFamily="34" charset="0"/>
                <a:ea typeface="Arial" panose="020B0604020202020204" pitchFamily="34" charset="0"/>
              </a:rPr>
              <a:t>import cv2</a:t>
            </a:r>
          </a:p>
          <a:p>
            <a:r>
              <a:rPr lang="en-IN" sz="1800" dirty="0">
                <a:solidFill>
                  <a:schemeClr val="tx1"/>
                </a:solidFill>
                <a:effectLst/>
                <a:latin typeface="Arial" panose="020B0604020202020204" pitchFamily="34" charset="0"/>
                <a:ea typeface="Arial" panose="020B0604020202020204" pitchFamily="34" charset="0"/>
              </a:rPr>
              <a:t>import </a:t>
            </a:r>
            <a:r>
              <a:rPr lang="en-IN" sz="1800" dirty="0" err="1">
                <a:solidFill>
                  <a:schemeClr val="tx1"/>
                </a:solidFill>
                <a:effectLst/>
                <a:latin typeface="Arial" panose="020B0604020202020204" pitchFamily="34" charset="0"/>
                <a:ea typeface="Arial" panose="020B0604020202020204" pitchFamily="34" charset="0"/>
              </a:rPr>
              <a:t>os</a:t>
            </a:r>
            <a:endParaRPr lang="en-IN" sz="1800" dirty="0">
              <a:solidFill>
                <a:schemeClr val="tx1"/>
              </a:solidFill>
              <a:effectLst/>
              <a:latin typeface="Arial" panose="020B0604020202020204" pitchFamily="34" charset="0"/>
              <a:ea typeface="Arial" panose="020B0604020202020204" pitchFamily="34" charset="0"/>
            </a:endParaRPr>
          </a:p>
          <a:p>
            <a:r>
              <a:rPr lang="en-IN" sz="1800" dirty="0">
                <a:solidFill>
                  <a:schemeClr val="tx1"/>
                </a:solidFill>
                <a:effectLst/>
                <a:latin typeface="Arial" panose="020B0604020202020204" pitchFamily="34" charset="0"/>
                <a:ea typeface="Arial" panose="020B0604020202020204" pitchFamily="34" charset="0"/>
              </a:rPr>
              <a:t>def </a:t>
            </a:r>
            <a:r>
              <a:rPr lang="en-IN" sz="1800" dirty="0" err="1">
                <a:solidFill>
                  <a:schemeClr val="tx1"/>
                </a:solidFill>
                <a:effectLst/>
                <a:latin typeface="Arial" panose="020B0604020202020204" pitchFamily="34" charset="0"/>
                <a:ea typeface="Arial" panose="020B0604020202020204" pitchFamily="34" charset="0"/>
              </a:rPr>
              <a:t>recognize_sign_language</a:t>
            </a:r>
            <a:r>
              <a:rPr lang="en-IN" sz="1800" dirty="0">
                <a:solidFill>
                  <a:schemeClr val="tx1"/>
                </a:solidFill>
                <a:effectLst/>
                <a:latin typeface="Arial" panose="020B0604020202020204" pitchFamily="34" charset="0"/>
                <a:ea typeface="Arial" panose="020B0604020202020204" pitchFamily="34" charset="0"/>
              </a:rPr>
              <a:t>(</a:t>
            </a:r>
            <a:r>
              <a:rPr lang="en-IN" sz="1800" dirty="0" err="1">
                <a:solidFill>
                  <a:schemeClr val="tx1"/>
                </a:solidFill>
                <a:effectLst/>
                <a:latin typeface="Arial" panose="020B0604020202020204" pitchFamily="34" charset="0"/>
                <a:ea typeface="Arial" panose="020B0604020202020204" pitchFamily="34" charset="0"/>
              </a:rPr>
              <a:t>input_image</a:t>
            </a:r>
            <a:r>
              <a:rPr lang="en-IN" sz="1800" dirty="0">
                <a:solidFill>
                  <a:schemeClr val="tx1"/>
                </a:solidFill>
                <a:effectLst/>
                <a:latin typeface="Arial" panose="020B0604020202020204" pitchFamily="34" charset="0"/>
                <a:ea typeface="Arial" panose="020B0604020202020204" pitchFamily="34" charset="0"/>
              </a:rPr>
              <a:t>):</a:t>
            </a:r>
          </a:p>
          <a:p>
            <a:r>
              <a:rPr lang="en-IN" sz="1800" dirty="0" err="1">
                <a:solidFill>
                  <a:schemeClr val="tx1"/>
                </a:solidFill>
                <a:effectLst/>
                <a:latin typeface="Arial" panose="020B0604020202020204" pitchFamily="34" charset="0"/>
                <a:ea typeface="Arial" panose="020B0604020202020204" pitchFamily="34" charset="0"/>
              </a:rPr>
              <a:t>recognized_gesture</a:t>
            </a:r>
            <a:r>
              <a:rPr lang="en-IN" sz="1800" dirty="0">
                <a:solidFill>
                  <a:schemeClr val="tx1"/>
                </a:solidFill>
                <a:effectLst/>
                <a:latin typeface="Arial" panose="020B0604020202020204" pitchFamily="34" charset="0"/>
                <a:ea typeface="Arial" panose="020B0604020202020204" pitchFamily="34" charset="0"/>
              </a:rPr>
              <a:t> = "one"</a:t>
            </a:r>
          </a:p>
          <a:p>
            <a:r>
              <a:rPr lang="en-IN" sz="1800" dirty="0">
                <a:solidFill>
                  <a:schemeClr val="tx1"/>
                </a:solidFill>
                <a:effectLst/>
                <a:latin typeface="Arial" panose="020B0604020202020204" pitchFamily="34" charset="0"/>
                <a:ea typeface="Arial" panose="020B0604020202020204" pitchFamily="34" charset="0"/>
              </a:rPr>
              <a:t>return </a:t>
            </a:r>
            <a:r>
              <a:rPr lang="en-IN" sz="1800" dirty="0" err="1">
                <a:solidFill>
                  <a:schemeClr val="tx1"/>
                </a:solidFill>
                <a:effectLst/>
                <a:latin typeface="Arial" panose="020B0604020202020204" pitchFamily="34" charset="0"/>
                <a:ea typeface="Arial" panose="020B0604020202020204" pitchFamily="34" charset="0"/>
              </a:rPr>
              <a:t>recognized_gesture</a:t>
            </a:r>
            <a:endParaRPr lang="en-IN" sz="1800" dirty="0">
              <a:solidFill>
                <a:schemeClr val="tx1"/>
              </a:solidFill>
              <a:effectLst/>
              <a:latin typeface="Arial" panose="020B0604020202020204" pitchFamily="34" charset="0"/>
              <a:ea typeface="Arial" panose="020B0604020202020204" pitchFamily="34" charset="0"/>
            </a:endParaRPr>
          </a:p>
          <a:p>
            <a:r>
              <a:rPr lang="en-IN" sz="1800" dirty="0" err="1">
                <a:solidFill>
                  <a:schemeClr val="tx1"/>
                </a:solidFill>
                <a:effectLst/>
                <a:latin typeface="Arial" panose="020B0604020202020204" pitchFamily="34" charset="0"/>
                <a:ea typeface="Arial" panose="020B0604020202020204" pitchFamily="34" charset="0"/>
              </a:rPr>
              <a:t>input_image_path</a:t>
            </a:r>
            <a:r>
              <a:rPr lang="en-IN" sz="1800" dirty="0">
                <a:solidFill>
                  <a:schemeClr val="tx1"/>
                </a:solidFill>
                <a:effectLst/>
                <a:latin typeface="Arial" panose="020B0604020202020204" pitchFamily="34" charset="0"/>
                <a:ea typeface="Arial" panose="020B0604020202020204" pitchFamily="34" charset="0"/>
              </a:rPr>
              <a:t> = </a:t>
            </a:r>
            <a:r>
              <a:rPr lang="en-IN" sz="1800" dirty="0" err="1">
                <a:solidFill>
                  <a:schemeClr val="tx1"/>
                </a:solidFill>
                <a:effectLst/>
                <a:latin typeface="Arial" panose="020B0604020202020204" pitchFamily="34" charset="0"/>
                <a:ea typeface="Arial" panose="020B0604020202020204" pitchFamily="34" charset="0"/>
              </a:rPr>
              <a:t>r'C</a:t>
            </a:r>
            <a:r>
              <a:rPr lang="en-IN" sz="1800" dirty="0">
                <a:solidFill>
                  <a:schemeClr val="tx1"/>
                </a:solidFill>
                <a:effectLst/>
                <a:latin typeface="Arial" panose="020B0604020202020204" pitchFamily="34" charset="0"/>
                <a:ea typeface="Arial" panose="020B0604020202020204" pitchFamily="34" charset="0"/>
              </a:rPr>
              <a:t>:\Users\SRAVAN\Desktop\images one.jpg'</a:t>
            </a:r>
          </a:p>
          <a:p>
            <a:r>
              <a:rPr lang="en-IN" sz="1800" dirty="0">
                <a:solidFill>
                  <a:schemeClr val="tx1"/>
                </a:solidFill>
                <a:effectLst/>
                <a:latin typeface="Arial" panose="020B0604020202020204" pitchFamily="34" charset="0"/>
                <a:ea typeface="Arial" panose="020B0604020202020204" pitchFamily="34" charset="0"/>
              </a:rPr>
              <a:t>if not </a:t>
            </a:r>
            <a:r>
              <a:rPr lang="en-IN" sz="1800" dirty="0" err="1">
                <a:solidFill>
                  <a:schemeClr val="tx1"/>
                </a:solidFill>
                <a:effectLst/>
                <a:latin typeface="Arial" panose="020B0604020202020204" pitchFamily="34" charset="0"/>
                <a:ea typeface="Arial" panose="020B0604020202020204" pitchFamily="34" charset="0"/>
              </a:rPr>
              <a:t>os.path.exists</a:t>
            </a:r>
            <a:r>
              <a:rPr lang="en-IN" sz="1800" dirty="0">
                <a:solidFill>
                  <a:schemeClr val="tx1"/>
                </a:solidFill>
                <a:effectLst/>
                <a:latin typeface="Arial" panose="020B0604020202020204" pitchFamily="34" charset="0"/>
                <a:ea typeface="Arial" panose="020B0604020202020204" pitchFamily="34" charset="0"/>
              </a:rPr>
              <a:t>(</a:t>
            </a:r>
            <a:r>
              <a:rPr lang="en-IN" sz="1800" dirty="0" err="1">
                <a:solidFill>
                  <a:schemeClr val="tx1"/>
                </a:solidFill>
                <a:effectLst/>
                <a:latin typeface="Arial" panose="020B0604020202020204" pitchFamily="34" charset="0"/>
                <a:ea typeface="Arial" panose="020B0604020202020204" pitchFamily="34" charset="0"/>
              </a:rPr>
              <a:t>input_image_path</a:t>
            </a:r>
            <a:r>
              <a:rPr lang="en-IN" sz="1800" dirty="0">
                <a:solidFill>
                  <a:schemeClr val="tx1"/>
                </a:solidFill>
                <a:effectLst/>
                <a:latin typeface="Arial" panose="020B0604020202020204" pitchFamily="34" charset="0"/>
                <a:ea typeface="Arial" panose="020B0604020202020204" pitchFamily="34" charset="0"/>
              </a:rPr>
              <a:t>):</a:t>
            </a:r>
          </a:p>
          <a:p>
            <a:r>
              <a:rPr lang="en-IN" sz="1800" dirty="0">
                <a:solidFill>
                  <a:schemeClr val="tx1"/>
                </a:solidFill>
                <a:effectLst/>
                <a:latin typeface="Arial" panose="020B0604020202020204" pitchFamily="34" charset="0"/>
                <a:ea typeface="Arial" panose="020B0604020202020204" pitchFamily="34" charset="0"/>
              </a:rPr>
              <a:t>print(</a:t>
            </a:r>
            <a:r>
              <a:rPr lang="en-IN" sz="1800" dirty="0" err="1">
                <a:solidFill>
                  <a:schemeClr val="tx1"/>
                </a:solidFill>
                <a:effectLst/>
                <a:latin typeface="Arial" panose="020B0604020202020204" pitchFamily="34" charset="0"/>
                <a:ea typeface="Arial" panose="020B0604020202020204" pitchFamily="34" charset="0"/>
              </a:rPr>
              <a:t>f"Error</a:t>
            </a:r>
            <a:r>
              <a:rPr lang="en-IN" sz="1800" dirty="0">
                <a:solidFill>
                  <a:schemeClr val="tx1"/>
                </a:solidFill>
                <a:effectLst/>
                <a:latin typeface="Arial" panose="020B0604020202020204" pitchFamily="34" charset="0"/>
                <a:ea typeface="Arial" panose="020B0604020202020204" pitchFamily="34" charset="0"/>
              </a:rPr>
              <a:t>: The file '{</a:t>
            </a:r>
            <a:r>
              <a:rPr lang="en-IN" sz="1800" dirty="0" err="1">
                <a:solidFill>
                  <a:schemeClr val="tx1"/>
                </a:solidFill>
                <a:effectLst/>
                <a:latin typeface="Arial" panose="020B0604020202020204" pitchFamily="34" charset="0"/>
                <a:ea typeface="Arial" panose="020B0604020202020204" pitchFamily="34" charset="0"/>
              </a:rPr>
              <a:t>input_image_path</a:t>
            </a:r>
            <a:r>
              <a:rPr lang="en-IN" sz="1800" dirty="0">
                <a:solidFill>
                  <a:schemeClr val="tx1"/>
                </a:solidFill>
                <a:effectLst/>
                <a:latin typeface="Arial" panose="020B0604020202020204" pitchFamily="34" charset="0"/>
                <a:ea typeface="Arial" panose="020B0604020202020204" pitchFamily="34" charset="0"/>
              </a:rPr>
              <a:t>}' does not exist.")</a:t>
            </a:r>
          </a:p>
          <a:p>
            <a:r>
              <a:rPr lang="en-IN" sz="1800" dirty="0">
                <a:solidFill>
                  <a:schemeClr val="tx1"/>
                </a:solidFill>
                <a:effectLst/>
                <a:latin typeface="Arial" panose="020B0604020202020204" pitchFamily="34" charset="0"/>
                <a:ea typeface="Arial" panose="020B0604020202020204" pitchFamily="34" charset="0"/>
              </a:rPr>
              <a:t>else:</a:t>
            </a:r>
          </a:p>
          <a:p>
            <a:r>
              <a:rPr lang="en-IN" sz="1800" dirty="0" err="1">
                <a:solidFill>
                  <a:schemeClr val="tx1"/>
                </a:solidFill>
                <a:effectLst/>
                <a:latin typeface="Arial" panose="020B0604020202020204" pitchFamily="34" charset="0"/>
                <a:ea typeface="Arial" panose="020B0604020202020204" pitchFamily="34" charset="0"/>
              </a:rPr>
              <a:t>frame_width</a:t>
            </a:r>
            <a:r>
              <a:rPr lang="en-IN" sz="1800" dirty="0">
                <a:solidFill>
                  <a:schemeClr val="tx1"/>
                </a:solidFill>
                <a:effectLst/>
                <a:latin typeface="Arial" panose="020B0604020202020204" pitchFamily="34" charset="0"/>
                <a:ea typeface="Arial" panose="020B0604020202020204" pitchFamily="34" charset="0"/>
              </a:rPr>
              <a:t> = 640</a:t>
            </a:r>
          </a:p>
          <a:p>
            <a:r>
              <a:rPr lang="en-IN" sz="1800" dirty="0" err="1">
                <a:solidFill>
                  <a:schemeClr val="tx1"/>
                </a:solidFill>
                <a:effectLst/>
                <a:latin typeface="Arial" panose="020B0604020202020204" pitchFamily="34" charset="0"/>
                <a:ea typeface="Arial" panose="020B0604020202020204" pitchFamily="34" charset="0"/>
              </a:rPr>
              <a:t>frame_height</a:t>
            </a:r>
            <a:r>
              <a:rPr lang="en-IN" sz="1800" dirty="0">
                <a:solidFill>
                  <a:schemeClr val="tx1"/>
                </a:solidFill>
                <a:effectLst/>
                <a:latin typeface="Arial" panose="020B0604020202020204" pitchFamily="34" charset="0"/>
                <a:ea typeface="Arial" panose="020B0604020202020204" pitchFamily="34" charset="0"/>
              </a:rPr>
              <a:t> = 480</a:t>
            </a:r>
          </a:p>
          <a:p>
            <a:r>
              <a:rPr lang="en-IN" sz="1800" dirty="0" err="1">
                <a:solidFill>
                  <a:schemeClr val="tx1"/>
                </a:solidFill>
                <a:effectLst/>
                <a:latin typeface="Arial" panose="020B0604020202020204" pitchFamily="34" charset="0"/>
                <a:ea typeface="Arial" panose="020B0604020202020204" pitchFamily="34" charset="0"/>
              </a:rPr>
              <a:t>output_video</a:t>
            </a:r>
            <a:r>
              <a:rPr lang="en-IN" sz="1800" dirty="0">
                <a:solidFill>
                  <a:schemeClr val="tx1"/>
                </a:solidFill>
                <a:effectLst/>
                <a:latin typeface="Arial" panose="020B0604020202020204" pitchFamily="34" charset="0"/>
                <a:ea typeface="Arial" panose="020B0604020202020204" pitchFamily="34" charset="0"/>
              </a:rPr>
              <a:t> = cv2.VideoWriter('output_video.avi',</a:t>
            </a:r>
          </a:p>
          <a:p>
            <a:r>
              <a:rPr lang="en-IN" sz="1800" dirty="0">
                <a:solidFill>
                  <a:schemeClr val="tx1"/>
                </a:solidFill>
                <a:effectLst/>
                <a:latin typeface="Arial" panose="020B0604020202020204" pitchFamily="34" charset="0"/>
                <a:ea typeface="Arial" panose="020B0604020202020204" pitchFamily="34" charset="0"/>
              </a:rPr>
              <a:t>cv2.VideoWriter_fourcc(*'XVID'), 10, (</a:t>
            </a:r>
            <a:r>
              <a:rPr lang="en-IN" sz="1800" dirty="0" err="1">
                <a:solidFill>
                  <a:schemeClr val="tx1"/>
                </a:solidFill>
                <a:effectLst/>
                <a:latin typeface="Arial" panose="020B0604020202020204" pitchFamily="34" charset="0"/>
                <a:ea typeface="Arial" panose="020B0604020202020204" pitchFamily="34" charset="0"/>
              </a:rPr>
              <a:t>frame_width</a:t>
            </a:r>
            <a:r>
              <a:rPr lang="en-IN" sz="1800" dirty="0">
                <a:solidFill>
                  <a:schemeClr val="tx1"/>
                </a:solidFill>
                <a:effectLst/>
                <a:latin typeface="Arial" panose="020B0604020202020204" pitchFamily="34" charset="0"/>
                <a:ea typeface="Arial" panose="020B0604020202020204" pitchFamily="34" charset="0"/>
              </a:rPr>
              <a:t>, </a:t>
            </a:r>
            <a:r>
              <a:rPr lang="en-IN" sz="1800" dirty="0" err="1">
                <a:solidFill>
                  <a:schemeClr val="tx1"/>
                </a:solidFill>
                <a:effectLst/>
                <a:latin typeface="Arial" panose="020B0604020202020204" pitchFamily="34" charset="0"/>
                <a:ea typeface="Arial" panose="020B0604020202020204" pitchFamily="34" charset="0"/>
              </a:rPr>
              <a:t>frame_height</a:t>
            </a:r>
            <a:r>
              <a:rPr lang="en-IN" sz="1800" dirty="0">
                <a:solidFill>
                  <a:schemeClr val="tx1"/>
                </a:solidFill>
                <a:effectLst/>
                <a:latin typeface="Arial" panose="020B0604020202020204" pitchFamily="34" charset="0"/>
                <a:ea typeface="Arial" panose="020B0604020202020204" pitchFamily="34" charset="0"/>
              </a:rPr>
              <a:t>))</a:t>
            </a:r>
          </a:p>
          <a:p>
            <a:r>
              <a:rPr lang="en-IN" sz="1800" dirty="0" err="1">
                <a:solidFill>
                  <a:schemeClr val="tx1"/>
                </a:solidFill>
                <a:effectLst/>
                <a:latin typeface="Arial" panose="020B0604020202020204" pitchFamily="34" charset="0"/>
                <a:ea typeface="Arial" panose="020B0604020202020204" pitchFamily="34" charset="0"/>
              </a:rPr>
              <a:t>input_image</a:t>
            </a:r>
            <a:r>
              <a:rPr lang="en-IN" sz="1800" dirty="0">
                <a:solidFill>
                  <a:schemeClr val="tx1"/>
                </a:solidFill>
                <a:effectLst/>
                <a:latin typeface="Arial" panose="020B0604020202020204" pitchFamily="34" charset="0"/>
                <a:ea typeface="Arial" panose="020B0604020202020204" pitchFamily="34" charset="0"/>
              </a:rPr>
              <a:t> = cv2.imread(</a:t>
            </a:r>
            <a:r>
              <a:rPr lang="en-IN" sz="1800" dirty="0" err="1">
                <a:solidFill>
                  <a:schemeClr val="tx1"/>
                </a:solidFill>
                <a:effectLst/>
                <a:latin typeface="Arial" panose="020B0604020202020204" pitchFamily="34" charset="0"/>
                <a:ea typeface="Arial" panose="020B0604020202020204" pitchFamily="34" charset="0"/>
              </a:rPr>
              <a:t>input_image_path</a:t>
            </a:r>
            <a:r>
              <a:rPr lang="en-IN" sz="1800" dirty="0">
                <a:solidFill>
                  <a:schemeClr val="tx1"/>
                </a:solidFill>
                <a:effectLst/>
                <a:latin typeface="Arial" panose="020B0604020202020204" pitchFamily="34" charset="0"/>
                <a:ea typeface="Arial" panose="020B0604020202020204" pitchFamily="34" charset="0"/>
              </a:rPr>
              <a:t>)</a:t>
            </a:r>
          </a:p>
          <a:p>
            <a:r>
              <a:rPr lang="en-IN" sz="1800" dirty="0">
                <a:solidFill>
                  <a:schemeClr val="tx1"/>
                </a:solidFill>
                <a:effectLst/>
                <a:latin typeface="Arial" panose="020B0604020202020204" pitchFamily="34" charset="0"/>
                <a:ea typeface="Arial" panose="020B0604020202020204" pitchFamily="34" charset="0"/>
              </a:rPr>
              <a:t>if </a:t>
            </a:r>
            <a:r>
              <a:rPr lang="en-IN" sz="1800" dirty="0" err="1">
                <a:solidFill>
                  <a:schemeClr val="tx1"/>
                </a:solidFill>
                <a:effectLst/>
                <a:latin typeface="Arial" panose="020B0604020202020204" pitchFamily="34" charset="0"/>
                <a:ea typeface="Arial" panose="020B0604020202020204" pitchFamily="34" charset="0"/>
              </a:rPr>
              <a:t>input_image</a:t>
            </a:r>
            <a:r>
              <a:rPr lang="en-IN" sz="1800" dirty="0">
                <a:solidFill>
                  <a:schemeClr val="tx1"/>
                </a:solidFill>
                <a:effectLst/>
                <a:latin typeface="Arial" panose="020B0604020202020204" pitchFamily="34" charset="0"/>
                <a:ea typeface="Arial" panose="020B0604020202020204" pitchFamily="34" charset="0"/>
              </a:rPr>
              <a:t> is not None:</a:t>
            </a:r>
          </a:p>
          <a:p>
            <a:r>
              <a:rPr lang="en-IN" sz="1800" dirty="0" err="1">
                <a:solidFill>
                  <a:schemeClr val="tx1"/>
                </a:solidFill>
                <a:effectLst/>
                <a:latin typeface="Arial" panose="020B0604020202020204" pitchFamily="34" charset="0"/>
                <a:ea typeface="Arial" panose="020B0604020202020204" pitchFamily="34" charset="0"/>
              </a:rPr>
              <a:t>recognized_gesture</a:t>
            </a:r>
            <a:r>
              <a:rPr lang="en-IN" sz="1800" dirty="0">
                <a:solidFill>
                  <a:schemeClr val="tx1"/>
                </a:solidFill>
                <a:effectLst/>
                <a:latin typeface="Arial" panose="020B0604020202020204" pitchFamily="34" charset="0"/>
                <a:ea typeface="Arial" panose="020B0604020202020204" pitchFamily="34" charset="0"/>
              </a:rPr>
              <a:t> = </a:t>
            </a:r>
            <a:r>
              <a:rPr lang="en-IN" sz="1800" dirty="0" err="1">
                <a:solidFill>
                  <a:schemeClr val="tx1"/>
                </a:solidFill>
                <a:effectLst/>
                <a:latin typeface="Arial" panose="020B0604020202020204" pitchFamily="34" charset="0"/>
                <a:ea typeface="Arial" panose="020B0604020202020204" pitchFamily="34" charset="0"/>
              </a:rPr>
              <a:t>recognize_sign_language</a:t>
            </a:r>
            <a:r>
              <a:rPr lang="en-IN" sz="1800" dirty="0">
                <a:solidFill>
                  <a:schemeClr val="tx1"/>
                </a:solidFill>
                <a:effectLst/>
                <a:latin typeface="Arial" panose="020B0604020202020204" pitchFamily="34" charset="0"/>
                <a:ea typeface="Arial" panose="020B0604020202020204" pitchFamily="34" charset="0"/>
              </a:rPr>
              <a:t>(</a:t>
            </a:r>
            <a:r>
              <a:rPr lang="en-IN" sz="1800" dirty="0" err="1">
                <a:solidFill>
                  <a:schemeClr val="tx1"/>
                </a:solidFill>
                <a:effectLst/>
                <a:latin typeface="Arial" panose="020B0604020202020204" pitchFamily="34" charset="0"/>
                <a:ea typeface="Arial" panose="020B0604020202020204" pitchFamily="34" charset="0"/>
              </a:rPr>
              <a:t>input_image</a:t>
            </a:r>
            <a:r>
              <a:rPr lang="en-IN" sz="1800" dirty="0">
                <a:solidFill>
                  <a:schemeClr val="tx1"/>
                </a:solidFill>
                <a:effectLst/>
                <a:latin typeface="Arial" panose="020B0604020202020204" pitchFamily="34" charset="0"/>
                <a:ea typeface="Arial" panose="020B0604020202020204" pitchFamily="34" charset="0"/>
              </a:rPr>
              <a:t>)</a:t>
            </a:r>
          </a:p>
          <a:p>
            <a:r>
              <a:rPr lang="en-IN" sz="1800" dirty="0">
                <a:solidFill>
                  <a:schemeClr val="tx1"/>
                </a:solidFill>
                <a:effectLst/>
                <a:latin typeface="Arial" panose="020B0604020202020204" pitchFamily="34" charset="0"/>
                <a:ea typeface="Arial" panose="020B0604020202020204" pitchFamily="34" charset="0"/>
              </a:rPr>
              <a:t>cv2.putText(</a:t>
            </a:r>
            <a:r>
              <a:rPr lang="en-IN" sz="1800" dirty="0" err="1">
                <a:solidFill>
                  <a:schemeClr val="tx1"/>
                </a:solidFill>
                <a:effectLst/>
                <a:latin typeface="Arial" panose="020B0604020202020204" pitchFamily="34" charset="0"/>
                <a:ea typeface="Arial" panose="020B0604020202020204" pitchFamily="34" charset="0"/>
              </a:rPr>
              <a:t>input_image</a:t>
            </a:r>
            <a:r>
              <a:rPr lang="en-IN" sz="1800" dirty="0">
                <a:solidFill>
                  <a:schemeClr val="tx1"/>
                </a:solidFill>
                <a:effectLst/>
                <a:latin typeface="Arial" panose="020B0604020202020204" pitchFamily="34" charset="0"/>
                <a:ea typeface="Arial" panose="020B0604020202020204" pitchFamily="34" charset="0"/>
              </a:rPr>
              <a:t>, </a:t>
            </a:r>
            <a:r>
              <a:rPr lang="en-IN" sz="1800" dirty="0" err="1">
                <a:solidFill>
                  <a:schemeClr val="tx1"/>
                </a:solidFill>
                <a:effectLst/>
                <a:latin typeface="Arial" panose="020B0604020202020204" pitchFamily="34" charset="0"/>
                <a:ea typeface="Arial" panose="020B0604020202020204" pitchFamily="34" charset="0"/>
              </a:rPr>
              <a:t>recognized_gesture</a:t>
            </a:r>
            <a:r>
              <a:rPr lang="en-IN" sz="1800" dirty="0">
                <a:solidFill>
                  <a:schemeClr val="tx1"/>
                </a:solidFill>
                <a:effectLst/>
                <a:latin typeface="Arial" panose="020B0604020202020204" pitchFamily="34" charset="0"/>
                <a:ea typeface="Arial" panose="020B0604020202020204" pitchFamily="34" charset="0"/>
              </a:rPr>
              <a:t>, (50, 50),</a:t>
            </a:r>
          </a:p>
          <a:p>
            <a:r>
              <a:rPr lang="en-IN" sz="1800" dirty="0">
                <a:solidFill>
                  <a:schemeClr val="tx1"/>
                </a:solidFill>
                <a:effectLst/>
                <a:latin typeface="Arial" panose="020B0604020202020204" pitchFamily="34" charset="0"/>
                <a:ea typeface="Arial" panose="020B0604020202020204" pitchFamily="34" charset="0"/>
              </a:rPr>
              <a:t>cv2.FONT_HERSHEY_SIMPLEX, 1, (255, 0, 0), 2, cv2.LINE_AA)</a:t>
            </a:r>
          </a:p>
          <a:p>
            <a:r>
              <a:rPr lang="en-IN" sz="1800" dirty="0" err="1">
                <a:solidFill>
                  <a:schemeClr val="tx1"/>
                </a:solidFill>
                <a:effectLst/>
                <a:latin typeface="Arial" panose="020B0604020202020204" pitchFamily="34" charset="0"/>
                <a:ea typeface="Arial" panose="020B0604020202020204" pitchFamily="34" charset="0"/>
              </a:rPr>
              <a:t>input_image</a:t>
            </a:r>
            <a:r>
              <a:rPr lang="en-IN" sz="1800" dirty="0">
                <a:solidFill>
                  <a:schemeClr val="tx1"/>
                </a:solidFill>
                <a:effectLst/>
                <a:latin typeface="Arial" panose="020B0604020202020204" pitchFamily="34" charset="0"/>
                <a:ea typeface="Arial" panose="020B0604020202020204" pitchFamily="34" charset="0"/>
              </a:rPr>
              <a:t> = cv2.resize(</a:t>
            </a:r>
            <a:r>
              <a:rPr lang="en-IN" sz="1800" dirty="0" err="1">
                <a:solidFill>
                  <a:schemeClr val="tx1"/>
                </a:solidFill>
                <a:effectLst/>
                <a:latin typeface="Arial" panose="020B0604020202020204" pitchFamily="34" charset="0"/>
                <a:ea typeface="Arial" panose="020B0604020202020204" pitchFamily="34" charset="0"/>
              </a:rPr>
              <a:t>input_image</a:t>
            </a:r>
            <a:r>
              <a:rPr lang="en-IN" sz="1800" dirty="0">
                <a:solidFill>
                  <a:schemeClr val="tx1"/>
                </a:solidFill>
                <a:effectLst/>
                <a:latin typeface="Arial" panose="020B0604020202020204" pitchFamily="34" charset="0"/>
                <a:ea typeface="Arial" panose="020B0604020202020204" pitchFamily="34" charset="0"/>
              </a:rPr>
              <a:t>, (</a:t>
            </a:r>
            <a:r>
              <a:rPr lang="en-IN" sz="1800" dirty="0" err="1">
                <a:solidFill>
                  <a:schemeClr val="tx1"/>
                </a:solidFill>
                <a:effectLst/>
                <a:latin typeface="Arial" panose="020B0604020202020204" pitchFamily="34" charset="0"/>
                <a:ea typeface="Arial" panose="020B0604020202020204" pitchFamily="34" charset="0"/>
              </a:rPr>
              <a:t>frame_width</a:t>
            </a:r>
            <a:r>
              <a:rPr lang="en-IN" sz="1800" dirty="0">
                <a:solidFill>
                  <a:schemeClr val="tx1"/>
                </a:solidFill>
                <a:effectLst/>
                <a:latin typeface="Arial" panose="020B0604020202020204" pitchFamily="34" charset="0"/>
                <a:ea typeface="Arial" panose="020B0604020202020204" pitchFamily="34" charset="0"/>
              </a:rPr>
              <a:t>, </a:t>
            </a:r>
            <a:r>
              <a:rPr lang="en-IN" sz="1800" dirty="0" err="1">
                <a:solidFill>
                  <a:schemeClr val="tx1"/>
                </a:solidFill>
                <a:effectLst/>
                <a:latin typeface="Arial" panose="020B0604020202020204" pitchFamily="34" charset="0"/>
                <a:ea typeface="Arial" panose="020B0604020202020204" pitchFamily="34" charset="0"/>
              </a:rPr>
              <a:t>frame_height</a:t>
            </a:r>
            <a:r>
              <a:rPr lang="en-IN" sz="1800" dirty="0">
                <a:solidFill>
                  <a:schemeClr val="tx1"/>
                </a:solidFill>
                <a:effectLst/>
                <a:latin typeface="Arial" panose="020B0604020202020204" pitchFamily="34" charset="0"/>
                <a:ea typeface="Arial" panose="020B0604020202020204" pitchFamily="34" charset="0"/>
              </a:rPr>
              <a:t>))</a:t>
            </a:r>
          </a:p>
          <a:p>
            <a:r>
              <a:rPr lang="en-IN" sz="1800" dirty="0" err="1">
                <a:solidFill>
                  <a:schemeClr val="tx1"/>
                </a:solidFill>
                <a:effectLst/>
                <a:latin typeface="Arial" panose="020B0604020202020204" pitchFamily="34" charset="0"/>
                <a:ea typeface="Arial" panose="020B0604020202020204" pitchFamily="34" charset="0"/>
              </a:rPr>
              <a:t>output_video.write</a:t>
            </a:r>
            <a:r>
              <a:rPr lang="en-IN" sz="1800" dirty="0">
                <a:solidFill>
                  <a:schemeClr val="tx1"/>
                </a:solidFill>
                <a:effectLst/>
                <a:latin typeface="Arial" panose="020B0604020202020204" pitchFamily="34" charset="0"/>
                <a:ea typeface="Arial" panose="020B0604020202020204" pitchFamily="34" charset="0"/>
              </a:rPr>
              <a:t>(</a:t>
            </a:r>
            <a:r>
              <a:rPr lang="en-IN" sz="1800" dirty="0" err="1">
                <a:solidFill>
                  <a:schemeClr val="tx1"/>
                </a:solidFill>
                <a:effectLst/>
                <a:latin typeface="Arial" panose="020B0604020202020204" pitchFamily="34" charset="0"/>
                <a:ea typeface="Arial" panose="020B0604020202020204" pitchFamily="34" charset="0"/>
              </a:rPr>
              <a:t>input_image</a:t>
            </a:r>
            <a:r>
              <a:rPr lang="en-IN" sz="1800" dirty="0">
                <a:solidFill>
                  <a:schemeClr val="tx1"/>
                </a:solidFill>
                <a:effectLst/>
                <a:latin typeface="Arial" panose="020B0604020202020204" pitchFamily="34" charset="0"/>
                <a:ea typeface="Arial" panose="020B0604020202020204" pitchFamily="34" charset="0"/>
              </a:rPr>
              <a:t>)</a:t>
            </a:r>
          </a:p>
          <a:p>
            <a:r>
              <a:rPr lang="en-IN" sz="1800" dirty="0">
                <a:solidFill>
                  <a:schemeClr val="tx1"/>
                </a:solidFill>
                <a:effectLst/>
                <a:latin typeface="Arial" panose="020B0604020202020204" pitchFamily="34" charset="0"/>
                <a:ea typeface="Arial" panose="020B0604020202020204" pitchFamily="34" charset="0"/>
              </a:rPr>
              <a:t>else:</a:t>
            </a:r>
          </a:p>
          <a:p>
            <a:r>
              <a:rPr lang="en-IN" sz="1800" dirty="0">
                <a:solidFill>
                  <a:schemeClr val="tx1"/>
                </a:solidFill>
                <a:effectLst/>
                <a:latin typeface="Arial" panose="020B0604020202020204" pitchFamily="34" charset="0"/>
                <a:ea typeface="Arial" panose="020B0604020202020204" pitchFamily="34" charset="0"/>
              </a:rPr>
              <a:t>print(</a:t>
            </a:r>
            <a:r>
              <a:rPr lang="en-IN" sz="1800" dirty="0" err="1">
                <a:solidFill>
                  <a:schemeClr val="tx1"/>
                </a:solidFill>
                <a:effectLst/>
                <a:latin typeface="Arial" panose="020B0604020202020204" pitchFamily="34" charset="0"/>
                <a:ea typeface="Arial" panose="020B0604020202020204" pitchFamily="34" charset="0"/>
              </a:rPr>
              <a:t>f"Error</a:t>
            </a:r>
            <a:r>
              <a:rPr lang="en-IN" sz="1800" dirty="0">
                <a:solidFill>
                  <a:schemeClr val="tx1"/>
                </a:solidFill>
                <a:effectLst/>
                <a:latin typeface="Arial" panose="020B0604020202020204" pitchFamily="34" charset="0"/>
                <a:ea typeface="Arial" panose="020B0604020202020204" pitchFamily="34" charset="0"/>
              </a:rPr>
              <a:t>: Unable to read image at '{</a:t>
            </a:r>
            <a:r>
              <a:rPr lang="en-IN" sz="1800" dirty="0" err="1">
                <a:solidFill>
                  <a:schemeClr val="tx1"/>
                </a:solidFill>
                <a:effectLst/>
                <a:latin typeface="Arial" panose="020B0604020202020204" pitchFamily="34" charset="0"/>
                <a:ea typeface="Arial" panose="020B0604020202020204" pitchFamily="34" charset="0"/>
              </a:rPr>
              <a:t>input_image_path</a:t>
            </a:r>
            <a:r>
              <a:rPr lang="en-IN" sz="1800" dirty="0">
                <a:solidFill>
                  <a:schemeClr val="tx1"/>
                </a:solidFill>
                <a:effectLst/>
                <a:latin typeface="Arial" panose="020B0604020202020204" pitchFamily="34" charset="0"/>
                <a:ea typeface="Arial" panose="020B0604020202020204" pitchFamily="34" charset="0"/>
              </a:rPr>
              <a:t>}'.")</a:t>
            </a:r>
          </a:p>
          <a:p>
            <a:r>
              <a:rPr lang="en-IN" sz="1800" dirty="0" err="1">
                <a:solidFill>
                  <a:schemeClr val="tx1"/>
                </a:solidFill>
                <a:effectLst/>
                <a:latin typeface="Arial" panose="020B0604020202020204" pitchFamily="34" charset="0"/>
                <a:ea typeface="Arial" panose="020B0604020202020204" pitchFamily="34" charset="0"/>
              </a:rPr>
              <a:t>output_video.release</a:t>
            </a:r>
            <a:r>
              <a:rPr lang="en-IN" sz="1800" dirty="0">
                <a:solidFill>
                  <a:schemeClr val="tx1"/>
                </a:solidFill>
                <a:effectLst/>
                <a:latin typeface="Arial" panose="020B0604020202020204" pitchFamily="34" charset="0"/>
                <a:ea typeface="Arial" panose="020B0604020202020204" pitchFamily="34" charset="0"/>
              </a:rPr>
              <a:t>()</a:t>
            </a:r>
          </a:p>
          <a:p>
            <a:endParaRPr lang="en-IN" dirty="0">
              <a:solidFill>
                <a:schemeClr val="tx1"/>
              </a:solidFill>
            </a:endParaRPr>
          </a:p>
        </p:txBody>
      </p:sp>
    </p:spTree>
    <p:extLst>
      <p:ext uri="{BB962C8B-B14F-4D97-AF65-F5344CB8AC3E}">
        <p14:creationId xmlns:p14="http://schemas.microsoft.com/office/powerpoint/2010/main" val="22175988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pic>
        <p:nvPicPr>
          <p:cNvPr id="5" name="Picture 4">
            <a:extLst>
              <a:ext uri="{FF2B5EF4-FFF2-40B4-BE49-F238E27FC236}">
                <a16:creationId xmlns:a16="http://schemas.microsoft.com/office/drawing/2014/main" id="{A1D96786-62A5-5727-6C74-C432F3914E64}"/>
              </a:ext>
            </a:extLst>
          </p:cNvPr>
          <p:cNvPicPr>
            <a:picLocks noChangeAspect="1"/>
          </p:cNvPicPr>
          <p:nvPr/>
        </p:nvPicPr>
        <p:blipFill>
          <a:blip r:embed="rId3"/>
          <a:stretch>
            <a:fillRect/>
          </a:stretch>
        </p:blipFill>
        <p:spPr>
          <a:xfrm>
            <a:off x="806978" y="895724"/>
            <a:ext cx="8444444" cy="5980952"/>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04C56F8-7B01-92F5-B0BB-C95407CBFEAC}"/>
              </a:ext>
            </a:extLst>
          </p:cNvPr>
          <p:cNvSpPr>
            <a:spLocks noGrp="1"/>
          </p:cNvSpPr>
          <p:nvPr>
            <p:ph type="title"/>
          </p:nvPr>
        </p:nvSpPr>
        <p:spPr/>
        <p:txBody>
          <a:bodyPr>
            <a:normAutofit/>
          </a:bodyPr>
          <a:lstStyle/>
          <a:p>
            <a:r>
              <a:rPr lang="en-IN" sz="4000" b="1" dirty="0"/>
              <a:t>Conclusion</a:t>
            </a:r>
          </a:p>
        </p:txBody>
      </p:sp>
      <p:sp>
        <p:nvSpPr>
          <p:cNvPr id="5" name="Content Placeholder 4">
            <a:extLst>
              <a:ext uri="{FF2B5EF4-FFF2-40B4-BE49-F238E27FC236}">
                <a16:creationId xmlns:a16="http://schemas.microsoft.com/office/drawing/2014/main" id="{E09D9FB1-3FA8-6155-E550-E9566B9E7A46}"/>
              </a:ext>
            </a:extLst>
          </p:cNvPr>
          <p:cNvSpPr>
            <a:spLocks noGrp="1"/>
          </p:cNvSpPr>
          <p:nvPr>
            <p:ph idx="1"/>
          </p:nvPr>
        </p:nvSpPr>
        <p:spPr>
          <a:xfrm>
            <a:off x="3966759" y="690881"/>
            <a:ext cx="5837199" cy="6449390"/>
          </a:xfrm>
        </p:spPr>
        <p:txBody>
          <a:bodyPr>
            <a:normAutofit fontScale="85000" lnSpcReduction="10000"/>
          </a:bodyPr>
          <a:lstStyle/>
          <a:p>
            <a:pPr indent="457200">
              <a:lnSpc>
                <a:spcPct val="107000"/>
              </a:lnSpc>
              <a:spcAft>
                <a:spcPts val="810"/>
              </a:spcAft>
            </a:pPr>
            <a:r>
              <a:rPr lang="en-IN" sz="1800" dirty="0">
                <a:effectLst/>
                <a:latin typeface="Times New Roman" panose="02020603050405020304" pitchFamily="18" charset="0"/>
                <a:ea typeface="Times New Roman" panose="02020603050405020304" pitchFamily="18" charset="0"/>
              </a:rPr>
              <a:t>In this study, we investigated the field of hand gestures-based sign language identification, evaluating the state of the art in relation to current systems and putting forth a novel solution to recognized problems. The investigation of the current system cleared the path for the creation of a more sophisticated and effective system by offering insightful information on the approaches, architectures, and constraints of the available technologies. A more dependable and flexible system is produced by combining machine learning algorithms with inventive preprocessing approaches, a well-curated dataset, and other factors. The evaluation measures used show that the suggested approach is more effective than previous systems at precisely identifying hand gestures connected to sign language.</a:t>
            </a:r>
            <a:endParaRPr lang="en-IN" sz="1800" dirty="0">
              <a:effectLst/>
              <a:latin typeface="Arial" panose="020B0604020202020204" pitchFamily="34" charset="0"/>
              <a:ea typeface="Arial" panose="020B0604020202020204" pitchFamily="34" charset="0"/>
            </a:endParaRPr>
          </a:p>
          <a:p>
            <a:pPr indent="457200">
              <a:lnSpc>
                <a:spcPct val="107000"/>
              </a:lnSpc>
              <a:spcAft>
                <a:spcPts val="810"/>
              </a:spcAft>
            </a:pPr>
            <a:r>
              <a:rPr lang="en-IN" sz="1800" dirty="0">
                <a:effectLst/>
                <a:latin typeface="Times New Roman" panose="02020603050405020304" pitchFamily="18" charset="0"/>
                <a:ea typeface="Times New Roman" panose="02020603050405020304" pitchFamily="18" charset="0"/>
              </a:rPr>
              <a:t>A more dependable and flexible system is produced by combining machine learning algorithms with inventive preprocessing approaches, a well-curated dataset, and other factors. The evaluation measures used show that the suggested approach is more effective than previous systems at precisely identifying hand gestures connected to sign language. In summary, this study's research marks a major advancement in the field of hand gesture-based sign language recognition. We contribute to the ongoing efforts to make technology more inclusive and accessible for people with hearing impairments by critically evaluating the current systems and introducing a fresh method. With the ultimate goal of promoting communication, there is still hope for more progress in sign language recognition as technology develops.</a:t>
            </a:r>
            <a:endParaRPr lang="en-IN" sz="1800" dirty="0">
              <a:effectLst/>
              <a:latin typeface="Arial" panose="020B0604020202020204" pitchFamily="34" charset="0"/>
              <a:ea typeface="Arial" panose="020B0604020202020204" pitchFamily="34" charset="0"/>
            </a:endParaRPr>
          </a:p>
          <a:p>
            <a:endParaRPr lang="en-IN" dirty="0"/>
          </a:p>
        </p:txBody>
      </p:sp>
    </p:spTree>
    <p:extLst>
      <p:ext uri="{BB962C8B-B14F-4D97-AF65-F5344CB8AC3E}">
        <p14:creationId xmlns:p14="http://schemas.microsoft.com/office/powerpoint/2010/main" val="7165216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D6EAEE"/>
        </a:solidFill>
        <a:effectLst/>
      </p:bgPr>
    </p:bg>
    <p:spTree>
      <p:nvGrpSpPr>
        <p:cNvPr id="1" name="Shape 179"/>
        <p:cNvGrpSpPr/>
        <p:nvPr/>
      </p:nvGrpSpPr>
      <p:grpSpPr>
        <a:xfrm>
          <a:off x="0" y="0"/>
          <a:ext cx="0" cy="0"/>
          <a:chOff x="0" y="0"/>
          <a:chExt cx="0" cy="0"/>
        </a:xfrm>
      </p:grpSpPr>
      <p:sp>
        <p:nvSpPr>
          <p:cNvPr id="180" name="Google Shape;180;p18"/>
          <p:cNvSpPr txBox="1">
            <a:spLocks noGrp="1"/>
          </p:cNvSpPr>
          <p:nvPr>
            <p:ph type="title"/>
          </p:nvPr>
        </p:nvSpPr>
        <p:spPr>
          <a:xfrm>
            <a:off x="0" y="0"/>
            <a:ext cx="10058400" cy="7772400"/>
          </a:xfrm>
          <a:prstGeom prst="rect">
            <a:avLst/>
          </a:prstGeom>
          <a:noFill/>
          <a:ln>
            <a:noFill/>
          </a:ln>
        </p:spPr>
        <p:txBody>
          <a:bodyPr spcFirstLastPara="1" wrap="square" lIns="91425" tIns="45700" rIns="91425" bIns="45700" anchor="ctr" anchorCtr="0">
            <a:noAutofit/>
          </a:bodyPr>
          <a:lstStyle/>
          <a:p>
            <a:pPr marL="0" marR="0" lvl="0" indent="0" algn="l" rtl="0">
              <a:lnSpc>
                <a:spcPct val="425000"/>
              </a:lnSpc>
              <a:spcBef>
                <a:spcPts val="0"/>
              </a:spcBef>
              <a:spcAft>
                <a:spcPts val="0"/>
              </a:spcAft>
              <a:buClr>
                <a:srgbClr val="3F3F3F"/>
              </a:buClr>
              <a:buSzPts val="1600"/>
              <a:buFont typeface="Schoolbell"/>
              <a:buNone/>
            </a:pPr>
            <a:endParaRPr sz="1600" b="0" i="0" u="none" strike="noStrike" cap="none">
              <a:solidFill>
                <a:srgbClr val="3F3F3F"/>
              </a:solidFill>
              <a:latin typeface="Schoolbell"/>
              <a:ea typeface="Schoolbell"/>
              <a:cs typeface="Schoolbell"/>
              <a:sym typeface="Schoolbell"/>
            </a:endParaRPr>
          </a:p>
        </p:txBody>
      </p:sp>
      <p:pic>
        <p:nvPicPr>
          <p:cNvPr id="182" name="Google Shape;182;p18"/>
          <p:cNvPicPr preferRelativeResize="0"/>
          <p:nvPr/>
        </p:nvPicPr>
        <p:blipFill rotWithShape="1">
          <a:blip r:embed="rId3">
            <a:alphaModFix/>
          </a:blip>
          <a:srcRect/>
          <a:stretch/>
        </p:blipFill>
        <p:spPr>
          <a:xfrm>
            <a:off x="0" y="95413"/>
            <a:ext cx="10265133" cy="7569640"/>
          </a:xfrm>
          <a:prstGeom prst="rect">
            <a:avLst/>
          </a:prstGeom>
          <a:noFill/>
          <a:ln>
            <a:noFill/>
          </a:ln>
        </p:spPr>
      </p:pic>
    </p:spTree>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econdary">
  <a:themeElements>
    <a:clrScheme name="Custom 14">
      <a:dk1>
        <a:srgbClr val="000000"/>
      </a:dk1>
      <a:lt1>
        <a:srgbClr val="FFFFFF"/>
      </a:lt1>
      <a:dk2>
        <a:srgbClr val="445EA2"/>
      </a:dk2>
      <a:lt2>
        <a:srgbClr val="EBEBEB"/>
      </a:lt2>
      <a:accent1>
        <a:srgbClr val="4495A2"/>
      </a:accent1>
      <a:accent2>
        <a:srgbClr val="7CA655"/>
      </a:accent2>
      <a:accent3>
        <a:srgbClr val="FFC000"/>
      </a:accent3>
      <a:accent4>
        <a:srgbClr val="DF8C40"/>
      </a:accent4>
      <a:accent5>
        <a:srgbClr val="DF5D40"/>
      </a:accent5>
      <a:accent6>
        <a:srgbClr val="8760AD"/>
      </a:accent6>
      <a:hlink>
        <a:srgbClr val="DF5D40"/>
      </a:hlink>
      <a:folHlink>
        <a:srgbClr val="8760A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3.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TM03457452[[fn=Celestial]]</Template>
  <TotalTime>0</TotalTime>
  <Words>864</Words>
  <Application>Microsoft Office PowerPoint</Application>
  <PresentationFormat>Custom</PresentationFormat>
  <Paragraphs>61</Paragraphs>
  <Slides>8</Slides>
  <Notes>4</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8</vt:i4>
      </vt:variant>
    </vt:vector>
  </HeadingPairs>
  <TitlesOfParts>
    <vt:vector size="17" baseType="lpstr">
      <vt:lpstr>Arial</vt:lpstr>
      <vt:lpstr>Arial Black</vt:lpstr>
      <vt:lpstr>Arial Rounded</vt:lpstr>
      <vt:lpstr>Calibri</vt:lpstr>
      <vt:lpstr>Calibri Light</vt:lpstr>
      <vt:lpstr>Schoolbell</vt:lpstr>
      <vt:lpstr>Times New Roman</vt:lpstr>
      <vt:lpstr>Secondary</vt:lpstr>
      <vt:lpstr>Celestial</vt:lpstr>
      <vt:lpstr>PowerPoint Presentation</vt:lpstr>
      <vt:lpstr>PowerPoint Presentation</vt:lpstr>
      <vt:lpstr>PowerPoint Presentation</vt:lpstr>
      <vt:lpstr>PowerPoint Presentation</vt:lpstr>
      <vt:lpstr>CODING</vt:lpstr>
      <vt:lpstr>PowerPoint Presentation</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K.L.V Jayaram</cp:lastModifiedBy>
  <cp:revision>1</cp:revision>
  <dcterms:modified xsi:type="dcterms:W3CDTF">2024-04-03T16:23:11Z</dcterms:modified>
</cp:coreProperties>
</file>