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anose="020B0802020202020204" pitchFamily="34" charset="0"/>
      <p:regular r:id="rId13"/>
    </p:embeddedFont>
    <p:embeddedFont>
      <p:font typeface="Calibri" panose="020F0502020204030204" pitchFamily="34" charset="0"/>
      <p:regular r:id="rId14"/>
      <p:bold r:id="rId15"/>
      <p:italic r:id="rId16"/>
      <p:boldItalic r:id="rId17"/>
    </p:embeddedFont>
    <p:embeddedFont>
      <p:font typeface="Canva Sans" panose="020B0503030501040103" pitchFamily="3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84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font" Target="fonts/font6.fntdata"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5.fntdata" /><Relationship Id="rId2" Type="http://schemas.openxmlformats.org/officeDocument/2006/relationships/slide" Target="slides/slide1.xml" /><Relationship Id="rId16" Type="http://schemas.openxmlformats.org/officeDocument/2006/relationships/font" Target="fonts/font4.fntdata"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3.fntdata"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jpeg" /><Relationship Id="rId4" Type="http://schemas.openxmlformats.org/officeDocument/2006/relationships/image" Target="../media/image3.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871788" y="4997630"/>
            <a:ext cx="16948404" cy="5007198"/>
            <a:chOff x="269316" y="393154"/>
            <a:chExt cx="22597872" cy="6676263"/>
          </a:xfrm>
        </p:grpSpPr>
        <p:sp>
          <p:nvSpPr>
            <p:cNvPr id="10" name="Freeform 10">
              <a:extLst>
                <a:ext uri="{C183D7F6-B498-43B3-948B-1728B52AA6E4}">
                  <adec:decorative xmlns:adec="http://schemas.microsoft.com/office/drawing/2017/decorative" val="1"/>
                </a:ext>
              </a:extLst>
            </p:cNvPr>
            <p:cNvSpPr/>
            <p:nvPr/>
          </p:nvSpPr>
          <p:spPr>
            <a:xfrm>
              <a:off x="269316" y="393154"/>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3447291" y="6941378"/>
            <a:ext cx="13992555" cy="2715487"/>
          </a:xfrm>
          <a:prstGeom prst="rect">
            <a:avLst/>
          </a:prstGeom>
        </p:spPr>
        <p:txBody>
          <a:bodyPr wrap="square"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dirty="0">
                <a:solidFill>
                  <a:srgbClr val="1482AC"/>
                </a:solidFill>
                <a:latin typeface="Arial Bold"/>
              </a:rPr>
              <a:t>JAYARAMAN.J</a:t>
            </a:r>
          </a:p>
          <a:p>
            <a:pPr>
              <a:lnSpc>
                <a:spcPts val="3600"/>
              </a:lnSpc>
            </a:pPr>
            <a:r>
              <a:rPr lang="en-US" sz="3000" dirty="0">
                <a:solidFill>
                  <a:srgbClr val="1482AC"/>
                </a:solidFill>
                <a:latin typeface="Arial Bold"/>
              </a:rPr>
              <a:t>B.TECH CHEMICAL ENGINEERING</a:t>
            </a:r>
          </a:p>
          <a:p>
            <a:pPr>
              <a:lnSpc>
                <a:spcPts val="3600"/>
              </a:lnSpc>
            </a:pPr>
            <a:r>
              <a:rPr lang="en-US" sz="3000" dirty="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1406</Words>
  <Application>Microsoft Office PowerPoint</Application>
  <PresentationFormat>Custom</PresentationFormat>
  <Paragraphs>121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ABI M</cp:lastModifiedBy>
  <cp:revision>5</cp:revision>
  <dcterms:created xsi:type="dcterms:W3CDTF">2006-08-16T00:00:00Z</dcterms:created>
  <dcterms:modified xsi:type="dcterms:W3CDTF">2024-04-24T15:28:32Z</dcterms:modified>
  <dc:identifier>DAGBXrfDsO8</dc:identifier>
</cp:coreProperties>
</file>