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23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aramcharan06@gmail.com" TargetMode="External"/><Relationship Id="rId2" Type="http://schemas.openxmlformats.org/officeDocument/2006/relationships/hyperlink" Target="https://github.com/Jayaramcharan/APSSDCI-keylogg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Guntupalli Jaya Ram Charan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Keylogger  and security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9A46-E3AD-F89C-119C-B2E1BF25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2880"/>
            <a:ext cx="10353762" cy="1700784"/>
          </a:xfrm>
        </p:spPr>
        <p:txBody>
          <a:bodyPr>
            <a:normAutofit/>
          </a:bodyPr>
          <a:lstStyle/>
          <a:p>
            <a:r>
              <a:rPr lang="en-US" sz="4800" b="1" kern="0" spc="-131" dirty="0">
                <a:solidFill>
                  <a:schemeClr val="tx1"/>
                </a:solidFill>
                <a:ea typeface="p22-mackinac-pro" pitchFamily="34" charset="-122"/>
                <a:cs typeface="p22-mackinac-pro" pitchFamily="34" charset="-120"/>
              </a:rPr>
              <a:t>Results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6EFD-258E-24B5-B553-EFDF8985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78992"/>
            <a:ext cx="10353762" cy="4712207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p22-mackinac-pro"/>
              </a:rPr>
              <a:t>1. Successfully implemented a keylogger that captures keystrokes and records them into both text and JSON files.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E0D6DE"/>
              </a:solidFill>
              <a:effectLst/>
              <a:latin typeface="p22-mackinac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p22-mackinac-pro"/>
              </a:rPr>
              <a:t>2. Real-time keylogging with start and stop functionality controlled via a simple GUI.</a:t>
            </a:r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42F777-7CB1-1BB7-875B-2CCB2598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3" y="3256240"/>
            <a:ext cx="3470817" cy="2656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DB705F-E115-4645-6A58-069BD8BB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77" y="3201023"/>
            <a:ext cx="3470817" cy="27046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94CE66-63A2-0E18-EB8E-CACF53BF0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571" y="3262432"/>
            <a:ext cx="3470818" cy="25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AAF5-80D7-579C-6970-E6EB4CC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26E-1B7F-7D89-CF63-CAB52F5E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hlinkClick r:id="rId2"/>
              </a:rPr>
              <a:t>https://github.com/Jayaramcharan/APSSDCI-keylogger.git</a:t>
            </a:r>
            <a:endParaRPr lang="en-IN" sz="3000" b="1" dirty="0">
              <a:solidFill>
                <a:schemeClr val="tx1"/>
              </a:solidFill>
            </a:endParaRPr>
          </a:p>
          <a:p>
            <a:endParaRPr lang="en-IN" sz="3000" b="1" dirty="0">
              <a:solidFill>
                <a:schemeClr val="tx1"/>
              </a:solidFill>
            </a:endParaRPr>
          </a:p>
          <a:p>
            <a:endParaRPr lang="en-IN" sz="3000" b="1" dirty="0">
              <a:solidFill>
                <a:schemeClr val="tx1"/>
              </a:solidFill>
            </a:endParaRPr>
          </a:p>
          <a:p>
            <a:r>
              <a:rPr lang="en-IN" sz="3000" dirty="0">
                <a:solidFill>
                  <a:schemeClr val="tx1"/>
                </a:solidFill>
              </a:rPr>
              <a:t>Mail id: </a:t>
            </a:r>
            <a:r>
              <a:rPr lang="en-IN" sz="3000" dirty="0">
                <a:solidFill>
                  <a:schemeClr val="tx1"/>
                </a:solidFill>
                <a:hlinkClick r:id="rId3"/>
              </a:rPr>
              <a:t>jayaramcharan06@gmail.com</a:t>
            </a:r>
            <a:endParaRPr lang="en-IN" sz="3000" dirty="0">
              <a:solidFill>
                <a:schemeClr val="tx1"/>
              </a:solidFill>
            </a:endParaRPr>
          </a:p>
          <a:p>
            <a:r>
              <a:rPr lang="en-IN" sz="3000" dirty="0">
                <a:solidFill>
                  <a:schemeClr val="tx1"/>
                </a:solidFill>
              </a:rPr>
              <a:t>Name: Guntupalli Jaya Ram Charan</a:t>
            </a:r>
          </a:p>
        </p:txBody>
      </p:sp>
    </p:spTree>
    <p:extLst>
      <p:ext uri="{BB962C8B-B14F-4D97-AF65-F5344CB8AC3E}">
        <p14:creationId xmlns:p14="http://schemas.microsoft.com/office/powerpoint/2010/main" val="14964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76DD6-D005-7AB2-0975-1472813D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keylogger or keystroke logger is a form of malware or hardware that keeps track of any records of hardware that keeps track of and records your keystrokes as you type</a:t>
            </a:r>
          </a:p>
          <a:p>
            <a:r>
              <a:rPr lang="en-IN" dirty="0"/>
              <a:t>It takes the information and sends it to a hacker using a command and control          ( C &amp; C) server</a:t>
            </a: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FCFBD1-48EA-28EA-D415-9B0F921B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Keylogger and Security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76DD6-D005-7AB2-0975-1472813D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Who are the end users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Solution and value Preposition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The “Wow” Factor in our Solution 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Modelling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Results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FCFBD1-48EA-28EA-D415-9B0F921B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210904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B7AA41-3A76-8C81-FCC3-CBAF1567A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27698"/>
              </p:ext>
            </p:extLst>
          </p:nvPr>
        </p:nvGraphicFramePr>
        <p:xfrm>
          <a:off x="914400" y="2076451"/>
          <a:ext cx="10353675" cy="2373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24579697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30857152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681456928"/>
                    </a:ext>
                  </a:extLst>
                </a:gridCol>
              </a:tblGrid>
              <a:tr h="442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Vulnerabilities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Insider Threats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Compliance Concerns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575545"/>
                  </a:ext>
                </a:extLst>
              </a:tr>
              <a:tr h="1733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Keylogging can expose sensitive information, such as login credentials and financial data, putting systems and users at risk.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Rogue employees or malicious actors can use keylogging to gain unauthorized access and gather intelligence.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 of keylogging must be carefully managed to ensure compliance with privacy laws and ethical guidelines.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4611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EFCFBD1-48EA-28EA-D415-9B0F921B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172973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FEE6-C35E-BEFC-E723-3D91D2E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spc="-131" dirty="0">
                <a:solidFill>
                  <a:schemeClr val="tx1"/>
                </a:solidFill>
                <a:ea typeface="p22-mackinac-pro" pitchFamily="34" charset="-122"/>
                <a:cs typeface="p22-mackinac-pro" pitchFamily="34" charset="-120"/>
              </a:rPr>
              <a:t>Project Overview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1E3A-9CAF-C7AD-F939-26F9AC82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1" spc="-66" dirty="0">
                <a:solidFill>
                  <a:srgbClr val="E0D6DE"/>
                </a:solidFill>
                <a:effectLst/>
                <a:latin typeface="p22-mackinac-pro"/>
                <a:ea typeface="p22-mackinac-pro"/>
                <a:cs typeface="p22-mackinac-pro"/>
              </a:rPr>
              <a:t>1.  Understand the Risks</a:t>
            </a:r>
            <a:endParaRPr lang="en-IN" b="1" dirty="0">
              <a:effectLst/>
            </a:endParaRPr>
          </a:p>
          <a:p>
            <a:pPr marL="36900" indent="0">
              <a:buNone/>
            </a:pPr>
            <a:r>
              <a:rPr lang="en-IN" dirty="0"/>
              <a:t>       </a:t>
            </a:r>
            <a:r>
              <a:rPr lang="en-US" sz="1800" spc="-35" dirty="0">
                <a:solidFill>
                  <a:srgbClr val="E0D6DE"/>
                </a:solidFill>
                <a:effectLst/>
                <a:latin typeface="Inter"/>
                <a:ea typeface="Inter"/>
                <a:cs typeface="Inter"/>
              </a:rPr>
              <a:t>Conduct a thorough risk assessment to identify vulnerabilities and potential threats.</a:t>
            </a:r>
            <a:endParaRPr lang="en-IN" dirty="0">
              <a:effectLst/>
            </a:endParaRPr>
          </a:p>
          <a:p>
            <a:pPr marL="36900" indent="0">
              <a:buNone/>
            </a:pPr>
            <a:r>
              <a:rPr lang="en-IN" dirty="0"/>
              <a:t>2. </a:t>
            </a:r>
            <a:r>
              <a:rPr lang="en-US" sz="1800" b="1" spc="-66" dirty="0">
                <a:solidFill>
                  <a:srgbClr val="E0D6DE"/>
                </a:solidFill>
                <a:effectLst/>
                <a:latin typeface="p22-mackinac-pro"/>
                <a:ea typeface="p22-mackinac-pro"/>
                <a:cs typeface="p22-mackinac-pro"/>
              </a:rPr>
              <a:t>Evaluate Keylogging Solutions</a:t>
            </a:r>
            <a:endParaRPr lang="en-IN" dirty="0">
              <a:effectLst/>
            </a:endParaRPr>
          </a:p>
          <a:p>
            <a:pPr marL="36900" indent="0">
              <a:buNone/>
            </a:pPr>
            <a:r>
              <a:rPr lang="en-IN" dirty="0"/>
              <a:t>       </a:t>
            </a:r>
            <a:r>
              <a:rPr lang="en-US" sz="1800" spc="-35" dirty="0">
                <a:solidFill>
                  <a:srgbClr val="E0D6DE"/>
                </a:solidFill>
                <a:effectLst/>
                <a:latin typeface="Inter"/>
                <a:ea typeface="Inter"/>
                <a:cs typeface="Inter"/>
              </a:rPr>
              <a:t>Research and compare different keylogging technologies, considering their features, capabilities, and privacy        implications.</a:t>
            </a:r>
          </a:p>
          <a:p>
            <a:pPr marL="36900" indent="0">
              <a:buNone/>
            </a:pPr>
            <a:r>
              <a:rPr lang="en-US" sz="1800" spc="-35" dirty="0">
                <a:solidFill>
                  <a:srgbClr val="E0D6DE"/>
                </a:solidFill>
                <a:effectLst/>
                <a:latin typeface="Inter"/>
              </a:rPr>
              <a:t>3. </a:t>
            </a:r>
            <a:r>
              <a:rPr lang="en-US" sz="1800" b="1" spc="-66" dirty="0">
                <a:solidFill>
                  <a:srgbClr val="E0D6DE"/>
                </a:solidFill>
                <a:effectLst/>
                <a:latin typeface="p22-mackinac-pro"/>
                <a:ea typeface="p22-mackinac-pro"/>
                <a:cs typeface="p22-mackinac-pro"/>
              </a:rPr>
              <a:t>Develop a Deployment Strategy</a:t>
            </a:r>
            <a:endParaRPr lang="en-IN" sz="1400" dirty="0">
              <a:effectLst/>
            </a:endParaRPr>
          </a:p>
          <a:p>
            <a:pPr marL="36900" indent="0">
              <a:buNone/>
            </a:pPr>
            <a:r>
              <a:rPr lang="en-IN" dirty="0">
                <a:effectLst/>
              </a:rPr>
              <a:t>       </a:t>
            </a:r>
            <a:r>
              <a:rPr lang="en-US" sz="1800" spc="-35" dirty="0">
                <a:solidFill>
                  <a:srgbClr val="E0D6DE"/>
                </a:solidFill>
                <a:effectLst/>
                <a:latin typeface="Inter"/>
                <a:ea typeface="Inter"/>
                <a:cs typeface="Inter"/>
              </a:rPr>
              <a:t>Create a plan to securely implement keylogging, ensuring it aligns with organizational policies and legal requirements.</a:t>
            </a:r>
            <a:endParaRPr lang="en-IN" dirty="0">
              <a:effectLst/>
            </a:endParaRPr>
          </a:p>
          <a:p>
            <a:pPr marL="36900" indent="0">
              <a:buNone/>
            </a:pPr>
            <a:r>
              <a:rPr lang="en-IN" dirty="0">
                <a:effectLst/>
              </a:rPr>
              <a:t> 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81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FEE6-C35E-BEFC-E723-3D91D2E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609600"/>
            <a:ext cx="10563469" cy="2197608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Who Are The </a:t>
            </a:r>
            <a:r>
              <a:rPr lang="en-US" altLang="en-US" sz="4800" b="1" dirty="0">
                <a:solidFill>
                  <a:schemeClr val="tx1"/>
                </a:solidFill>
              </a:rPr>
              <a:t>End Users</a:t>
            </a:r>
            <a:br>
              <a:rPr lang="en-US" altLang="en-US" sz="4800" b="1" dirty="0">
                <a:solidFill>
                  <a:srgbClr val="A680FF"/>
                </a:solidFill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0FC522-9B61-8061-4C75-BDC3CF338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09902"/>
              </p:ext>
            </p:extLst>
          </p:nvPr>
        </p:nvGraphicFramePr>
        <p:xfrm>
          <a:off x="914400" y="2076450"/>
          <a:ext cx="10353674" cy="3976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3359227650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518554199"/>
                    </a:ext>
                  </a:extLst>
                </a:gridCol>
              </a:tblGrid>
              <a:tr h="19884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0" spc="-66" dirty="0">
                          <a:solidFill>
                            <a:srgbClr val="E0D6DE"/>
                          </a:solidFill>
                          <a:latin typeface="p22-mackinac-pro" pitchFamily="34" charset="0"/>
                          <a:ea typeface="p22-mackinac-pro" pitchFamily="34" charset="-122"/>
                          <a:cs typeface="p22-mackinac-pro" pitchFamily="34" charset="-120"/>
                        </a:rPr>
                        <a:t> </a:t>
                      </a:r>
                      <a:r>
                        <a:rPr lang="en-US" sz="1800" b="1" kern="0" spc="-66" dirty="0">
                          <a:solidFill>
                            <a:srgbClr val="E0D6DE"/>
                          </a:solidFill>
                          <a:latin typeface="p22-mackinac-pro" pitchFamily="34" charset="0"/>
                          <a:ea typeface="p22-mackinac-pro" pitchFamily="34" charset="-122"/>
                          <a:cs typeface="p22-mackinac-pro" pitchFamily="34" charset="-120"/>
                        </a:rPr>
                        <a:t>IT Administrators</a:t>
                      </a:r>
                      <a:endParaRPr lang="en-I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    </a:t>
                      </a:r>
                      <a:br>
                        <a:rPr lang="en-IN" dirty="0"/>
                      </a:br>
                      <a:r>
                        <a:rPr lang="en-IN" dirty="0"/>
                        <a:t>Use keylogging to monitor system activity, detects suspicious behaviour, and responds to security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Security Analysts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l"/>
                      <a:r>
                        <a:rPr lang="en-IN" dirty="0"/>
                        <a:t>Leverage keylogging data to investigate potential branches, conduct forensic analysis, and enhance security protocols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1121"/>
                  </a:ext>
                </a:extLst>
              </a:tr>
              <a:tr h="1988439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Compilance</a:t>
                      </a:r>
                      <a:r>
                        <a:rPr lang="en-IN" dirty="0"/>
                        <a:t> Officers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Utilize keylogging to ensure adherence to regulator </a:t>
                      </a:r>
                      <a:r>
                        <a:rPr lang="en-IN" dirty="0" err="1"/>
                        <a:t>requirments</a:t>
                      </a:r>
                      <a:r>
                        <a:rPr lang="en-IN" dirty="0"/>
                        <a:t> and industry best practices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Researches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Analyse keylogging data to uncover patterns, trends, and vulnerabilities, informing ongoing security improvements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2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FEE6-C35E-BEFC-E723-3D91D2E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5" y="609600"/>
            <a:ext cx="10225141" cy="2819400"/>
          </a:xfrm>
        </p:spPr>
        <p:txBody>
          <a:bodyPr>
            <a:noAutofit/>
          </a:bodyPr>
          <a:lstStyle/>
          <a:p>
            <a:r>
              <a:rPr lang="en-US" altLang="en-US" sz="4800" b="1" dirty="0">
                <a:solidFill>
                  <a:schemeClr val="tx1"/>
                </a:solidFill>
              </a:rPr>
              <a:t>Solution and Value Proposition</a:t>
            </a:r>
            <a:br>
              <a:rPr lang="en-US" altLang="en-US" sz="4800" b="1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3FB682-9553-F839-8ECC-E1E6DDE30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33571"/>
              </p:ext>
            </p:extLst>
          </p:nvPr>
        </p:nvGraphicFramePr>
        <p:xfrm>
          <a:off x="914400" y="2076450"/>
          <a:ext cx="10353675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37864528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09688988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969864979"/>
                    </a:ext>
                  </a:extLst>
                </a:gridCol>
              </a:tblGrid>
              <a:tr h="6118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Monitoring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Analytics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Security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5562"/>
                  </a:ext>
                </a:extLst>
              </a:tr>
              <a:tr h="16592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keylogging solution provides a complete record of user activity, including keystroke logs, screenshot captures, and network traffic monitoring.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Sophisticated algorithms analyze the collected data to detect anomalies, identify threats, and generate actionable insights.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Military-grade encryption and secure storage ensure the confidentiality and integrity of sensitive keylogging data.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8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FEE6-C35E-BEFC-E723-3D91D2E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609600"/>
            <a:ext cx="10517749" cy="2718816"/>
          </a:xfrm>
        </p:spPr>
        <p:txBody>
          <a:bodyPr>
            <a:noAutofit/>
          </a:bodyPr>
          <a:lstStyle/>
          <a:p>
            <a:r>
              <a:rPr lang="en-US" sz="4800" b="1" spc="-131" dirty="0">
                <a:solidFill>
                  <a:schemeClr val="tx1"/>
                </a:solidFill>
                <a:effectLst/>
                <a:ea typeface="p22-mackinac-pro"/>
                <a:cs typeface="p22-mackinac-pro"/>
              </a:rPr>
              <a:t>The Wow Factor In Our Solution</a:t>
            </a:r>
            <a:br>
              <a:rPr lang="en-IN" sz="2000" dirty="0">
                <a:effectLst/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3FB682-9553-F839-8ECC-E1E6DDE30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016609"/>
              </p:ext>
            </p:extLst>
          </p:nvPr>
        </p:nvGraphicFramePr>
        <p:xfrm>
          <a:off x="914400" y="2076450"/>
          <a:ext cx="10353675" cy="2299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37864528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09688988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969864979"/>
                    </a:ext>
                  </a:extLst>
                </a:gridCol>
              </a:tblGrid>
              <a:tr h="611886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Approach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Deployment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Reporting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5562"/>
                  </a:ext>
                </a:extLst>
              </a:tr>
              <a:tr h="1659255">
                <a:tc>
                  <a:txBody>
                    <a:bodyPr/>
                    <a:lstStyle/>
                    <a:p>
                      <a:pPr rtl="0" eaLnBrk="0" fontAlgn="base" latinLnBrk="0" hangingPunct="0"/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Combining technical measures with user education for comprehensive protection.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keylogging capabilities across distributed networks with minimal user impact.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Customizable reports and dashboards provide comprehensive visibility into system health and security posture.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73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C384-07F7-9903-872D-8436133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4FB94-FB02-804F-0F9D-DF4ECE1B8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856127"/>
              </p:ext>
            </p:extLst>
          </p:nvPr>
        </p:nvGraphicFramePr>
        <p:xfrm>
          <a:off x="914400" y="2076450"/>
          <a:ext cx="10353674" cy="3684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4058791677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3218337840"/>
                    </a:ext>
                  </a:extLst>
                </a:gridCol>
              </a:tblGrid>
              <a:tr h="18421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 Implementation</a:t>
                      </a:r>
                      <a:endParaRPr lang="en-IN" dirty="0">
                        <a:effectLst/>
                      </a:endParaRPr>
                    </a:p>
                    <a:p>
                      <a:pPr algn="l"/>
                      <a:endParaRPr lang="en-I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keylogging solution in a controlled environment to validate functionality and identify any issues.</a:t>
                      </a:r>
                      <a:endParaRPr lang="en-IN" dirty="0">
                        <a:effectLst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Tailor the solution to meet the specific requirements and policies of the organization.</a:t>
                      </a:r>
                      <a:endParaRPr lang="en-IN" dirty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2339"/>
                  </a:ext>
                </a:extLst>
              </a:tr>
              <a:tr h="18421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Enterprise-Wide Rollout</a:t>
                      </a:r>
                      <a:endParaRPr lang="en-IN" dirty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the keylogging solution across the organization, providing training and support to end users.</a:t>
                      </a:r>
                      <a:endParaRPr lang="en-IN" dirty="0">
                        <a:effectLst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Ongoing Monitoring</a:t>
                      </a:r>
                      <a:endParaRPr lang="en-IN" dirty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Continuously monitor the performance and effectiveness of the keylogging solution, making iterative improvements as needed.</a:t>
                      </a:r>
                      <a:endParaRPr lang="en-IN" dirty="0">
                        <a:effectLst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8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047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{643E18EB-3CC2-4907-97AE-6A3FFDCCBFC0}tf55705232_win32</Template>
  <TotalTime>43</TotalTime>
  <Words>550</Words>
  <Application>Microsoft Office PowerPoint</Application>
  <PresentationFormat>Widescreen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Goudy Old Style</vt:lpstr>
      <vt:lpstr>Inter</vt:lpstr>
      <vt:lpstr>p22-mackinac-pro</vt:lpstr>
      <vt:lpstr>Wingdings 2</vt:lpstr>
      <vt:lpstr>SlateVTI</vt:lpstr>
      <vt:lpstr>Guntupalli Jaya Ram Charan</vt:lpstr>
      <vt:lpstr>Keylogger and Security </vt:lpstr>
      <vt:lpstr>Agenda:</vt:lpstr>
      <vt:lpstr>Problem Statement </vt:lpstr>
      <vt:lpstr>Project Overview</vt:lpstr>
      <vt:lpstr>Who Are The End Users </vt:lpstr>
      <vt:lpstr>Solution and Value Proposition  </vt:lpstr>
      <vt:lpstr>The Wow Factor In Our Solution  </vt:lpstr>
      <vt:lpstr>Modelling</vt:lpstr>
      <vt:lpstr>Results</vt:lpstr>
      <vt:lpstr>Project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GUNTUPALLI JAYA RAM  CHARAN</dc:creator>
  <cp:lastModifiedBy>GUNTUPALLI JAYA RAM  CHARAN</cp:lastModifiedBy>
  <cp:revision>1</cp:revision>
  <dcterms:created xsi:type="dcterms:W3CDTF">2024-06-19T15:37:01Z</dcterms:created>
  <dcterms:modified xsi:type="dcterms:W3CDTF">2024-06-19T16:20:41Z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