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41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7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95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68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54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47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11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9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3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3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35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9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2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9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35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5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9AF0-421C-444F-8277-1B40BBB67AB2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C5E1-006B-4802-8B62-DEEFED564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91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  <p:sldLayoutId id="2147484303" r:id="rId12"/>
    <p:sldLayoutId id="2147484304" r:id="rId13"/>
    <p:sldLayoutId id="2147484305" r:id="rId14"/>
    <p:sldLayoutId id="2147484306" r:id="rId15"/>
    <p:sldLayoutId id="2147484307" r:id="rId16"/>
    <p:sldLayoutId id="21474843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mazon web servi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811" y="263611"/>
            <a:ext cx="4134185" cy="103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85131" y="1795849"/>
            <a:ext cx="3593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0" i="0" u="none" strike="noStrike" dirty="0" smtClean="0">
                <a:solidFill>
                  <a:srgbClr val="660099"/>
                </a:solidFill>
                <a:effectLst/>
                <a:hlinkClick r:id="rId3"/>
              </a:rPr>
              <a:t>Amazon Web Services (AWS)</a:t>
            </a:r>
            <a:endParaRPr lang="en-IN" sz="2000" b="0" i="0" u="none" strike="noStrike" dirty="0">
              <a:solidFill>
                <a:srgbClr val="660099"/>
              </a:solidFill>
              <a:effectLst/>
              <a:hlinkClick r:id="rId3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2323" y="2537254"/>
            <a:ext cx="80813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222222"/>
                </a:solidFill>
                <a:effectLst/>
              </a:rPr>
              <a:t>Amazon Web Services</a:t>
            </a:r>
            <a:r>
              <a:rPr lang="en-US" sz="2000" b="0" i="0" dirty="0" smtClean="0">
                <a:solidFill>
                  <a:srgbClr val="222222"/>
                </a:solidFill>
                <a:effectLst/>
              </a:rPr>
              <a:t> (</a:t>
            </a:r>
            <a:r>
              <a:rPr lang="en-US" sz="2000" b="1" i="0" dirty="0" smtClean="0">
                <a:solidFill>
                  <a:srgbClr val="222222"/>
                </a:solidFill>
                <a:effectLst/>
              </a:rPr>
              <a:t>AWS</a:t>
            </a:r>
            <a:r>
              <a:rPr lang="en-US" sz="2000" b="0" i="0" dirty="0" smtClean="0">
                <a:solidFill>
                  <a:srgbClr val="222222"/>
                </a:solidFill>
                <a:effectLst/>
              </a:rPr>
              <a:t>) is a subsidiary of </a:t>
            </a:r>
            <a:r>
              <a:rPr lang="en-US" sz="2000" b="1" i="0" dirty="0" smtClean="0">
                <a:solidFill>
                  <a:srgbClr val="222222"/>
                </a:solidFill>
                <a:effectLst/>
              </a:rPr>
              <a:t>Amazon</a:t>
            </a:r>
            <a:r>
              <a:rPr lang="en-US" sz="2000" b="0" i="0" dirty="0" smtClean="0">
                <a:solidFill>
                  <a:srgbClr val="222222"/>
                </a:solidFill>
                <a:effectLst/>
              </a:rPr>
              <a:t> that provides on-demand </a:t>
            </a:r>
            <a:r>
              <a:rPr lang="en-US" sz="2000" b="1" i="0" dirty="0" smtClean="0">
                <a:solidFill>
                  <a:srgbClr val="222222"/>
                </a:solidFill>
                <a:effectLst/>
              </a:rPr>
              <a:t>cloud</a:t>
            </a:r>
            <a:r>
              <a:rPr lang="en-US" sz="2000" b="0" i="0" dirty="0" smtClean="0">
                <a:solidFill>
                  <a:srgbClr val="222222"/>
                </a:solidFill>
                <a:effectLst/>
              </a:rPr>
              <a:t> computing platforms and APIs to individuals, companies, and governments, on a metered pay-as-you-go basis. Subscribers can pay for a single virtual </a:t>
            </a:r>
            <a:r>
              <a:rPr lang="en-US" sz="2000" b="1" i="0" dirty="0" smtClean="0">
                <a:solidFill>
                  <a:srgbClr val="222222"/>
                </a:solidFill>
                <a:effectLst/>
              </a:rPr>
              <a:t>AWS</a:t>
            </a:r>
            <a:r>
              <a:rPr lang="en-US" sz="2000" b="0" i="0" dirty="0" smtClean="0">
                <a:solidFill>
                  <a:srgbClr val="222222"/>
                </a:solidFill>
                <a:effectLst/>
              </a:rPr>
              <a:t> computer, a dedicated physical computer, or clusters of either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215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438" y="49427"/>
            <a:ext cx="7328041" cy="736931"/>
          </a:xfrm>
        </p:spPr>
        <p:txBody>
          <a:bodyPr/>
          <a:lstStyle/>
          <a:p>
            <a:r>
              <a:rPr lang="en-IN" dirty="0" smtClean="0"/>
              <a:t>AWS Regions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054" y="556544"/>
            <a:ext cx="8596668" cy="26314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AWS Regions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AWS has regions all around the world (us -east -1)  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Each region has availability zones (us - east -1a, us -east -1b…) </a:t>
            </a:r>
          </a:p>
          <a:p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Each availability zone is a physical data center in the region, but separate from the other ones (so that they’re isolated from disasters)</a:t>
            </a:r>
          </a:p>
          <a:p>
            <a:r>
              <a:rPr lang="en-US" dirty="0" smtClean="0"/>
              <a:t>AWS Consoles are region scoped (except IAM, S3 &amp; Route53)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06" y="3188043"/>
            <a:ext cx="10883764" cy="36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701" y="370702"/>
            <a:ext cx="10015380" cy="1112108"/>
          </a:xfrm>
        </p:spPr>
        <p:txBody>
          <a:bodyPr>
            <a:normAutofit/>
          </a:bodyPr>
          <a:lstStyle/>
          <a:p>
            <a:r>
              <a:rPr lang="en-US" dirty="0"/>
              <a:t>IAM (Identity and Access Management)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057" y="12379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Your whole AWS security is there: </a:t>
            </a:r>
            <a:endParaRPr lang="en-US" dirty="0" smtClean="0"/>
          </a:p>
          <a:p>
            <a:pPr lvl="1"/>
            <a:r>
              <a:rPr lang="en-US" dirty="0" smtClean="0"/>
              <a:t>Users </a:t>
            </a:r>
          </a:p>
          <a:p>
            <a:pPr lvl="1"/>
            <a:r>
              <a:rPr lang="en-US" dirty="0" smtClean="0"/>
              <a:t>Groups </a:t>
            </a:r>
          </a:p>
          <a:p>
            <a:pPr lvl="1"/>
            <a:r>
              <a:rPr lang="en-US" dirty="0" smtClean="0"/>
              <a:t>Roles </a:t>
            </a:r>
          </a:p>
          <a:p>
            <a:r>
              <a:rPr lang="en-US" dirty="0" smtClean="0"/>
              <a:t> </a:t>
            </a:r>
            <a:r>
              <a:rPr lang="en-US" dirty="0"/>
              <a:t>Root account should never be used (and shared)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Users must be created with proper permissions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IAM is at the center of AWS </a:t>
            </a:r>
            <a:endParaRPr lang="en-US" dirty="0" smtClean="0"/>
          </a:p>
          <a:p>
            <a:r>
              <a:rPr lang="en-US" dirty="0" smtClean="0"/>
              <a:t>Policies </a:t>
            </a:r>
            <a:r>
              <a:rPr lang="en-US" dirty="0"/>
              <a:t>are written in JSON (JavaScript Object Notation)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56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9" y="922638"/>
            <a:ext cx="9951802" cy="48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138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Trebuchet MS</vt:lpstr>
      <vt:lpstr>Tw Cen MT</vt:lpstr>
      <vt:lpstr>Circuit</vt:lpstr>
      <vt:lpstr>PowerPoint Presentation</vt:lpstr>
      <vt:lpstr>AWS Regions</vt:lpstr>
      <vt:lpstr>IAM (Identity and Access Management)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V, Jayaramu (Cognizant)</dc:creator>
  <cp:lastModifiedBy>V, Jayaramu (Cognizant)</cp:lastModifiedBy>
  <cp:revision>25</cp:revision>
  <dcterms:created xsi:type="dcterms:W3CDTF">2019-11-27T11:24:33Z</dcterms:created>
  <dcterms:modified xsi:type="dcterms:W3CDTF">2019-11-27T12:05:23Z</dcterms:modified>
</cp:coreProperties>
</file>